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8" r:id="rId1"/>
    <p:sldMasterId id="2147484886" r:id="rId2"/>
    <p:sldMasterId id="2147484903" r:id="rId3"/>
    <p:sldMasterId id="2147484922" r:id="rId4"/>
  </p:sldMasterIdLst>
  <p:notesMasterIdLst>
    <p:notesMasterId r:id="rId9"/>
  </p:notesMasterIdLst>
  <p:handoutMasterIdLst>
    <p:handoutMasterId r:id="rId10"/>
  </p:handoutMasterIdLst>
  <p:sldIdLst>
    <p:sldId id="830" r:id="rId5"/>
    <p:sldId id="822" r:id="rId6"/>
    <p:sldId id="832" r:id="rId7"/>
    <p:sldId id="831" r:id="rId8"/>
  </p:sldIdLst>
  <p:sldSz cx="18288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5"/>
    <a:srgbClr val="A3F331"/>
    <a:srgbClr val="393939"/>
    <a:srgbClr val="434342"/>
    <a:srgbClr val="616161"/>
    <a:srgbClr val="ACF446"/>
    <a:srgbClr val="B9CE32"/>
    <a:srgbClr val="000000"/>
    <a:srgbClr val="16745A"/>
    <a:srgbClr val="4F8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6" autoAdjust="0"/>
    <p:restoredTop sz="96405" autoAdjust="0"/>
  </p:normalViewPr>
  <p:slideViewPr>
    <p:cSldViewPr snapToGrid="0">
      <p:cViewPr varScale="1">
        <p:scale>
          <a:sx n="65" d="100"/>
          <a:sy n="65" d="100"/>
        </p:scale>
        <p:origin x="1528" y="240"/>
      </p:cViewPr>
      <p:guideLst>
        <p:guide orient="horz" pos="432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822"/>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E46C69-C8F1-492E-9316-9AB7C6225AF4}" type="datetimeFigureOut">
              <a:rPr lang="de-DE" smtClean="0"/>
              <a:t>28.01.20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5E19FD-0356-4E38-81BF-CC2CC5DB7AD8}" type="slidenum">
              <a:rPr lang="de-DE" smtClean="0"/>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8B922-56C9-46FC-9595-9C2DEF7C3E2B}" type="datetimeFigureOut">
              <a:rPr lang="de-DE" smtClean="0"/>
              <a:t>28.01.20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1544D-F39A-4F55-BC21-9BE909A9BACC}" type="slidenum">
              <a:rPr lang="de-DE" smtClean="0"/>
              <a:t>‹#›</a:t>
            </a:fld>
            <a:endParaRPr lang="de-DE"/>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1828068" rtl="0" eaLnBrk="1" latinLnBrk="0" hangingPunct="1">
      <a:defRPr sz="2400" kern="1200">
        <a:solidFill>
          <a:schemeClr val="tx1"/>
        </a:solidFill>
        <a:latin typeface="+mn-lt"/>
        <a:ea typeface="+mn-ea"/>
        <a:cs typeface="+mn-cs"/>
      </a:defRPr>
    </a:lvl1pPr>
    <a:lvl2pPr marL="914035" algn="l" defTabSz="1828068" rtl="0" eaLnBrk="1" latinLnBrk="0" hangingPunct="1">
      <a:defRPr sz="2400" kern="1200">
        <a:solidFill>
          <a:schemeClr val="tx1"/>
        </a:solidFill>
        <a:latin typeface="+mn-lt"/>
        <a:ea typeface="+mn-ea"/>
        <a:cs typeface="+mn-cs"/>
      </a:defRPr>
    </a:lvl2pPr>
    <a:lvl3pPr marL="1828068" algn="l" defTabSz="1828068" rtl="0" eaLnBrk="1" latinLnBrk="0" hangingPunct="1">
      <a:defRPr sz="2400" kern="1200">
        <a:solidFill>
          <a:schemeClr val="tx1"/>
        </a:solidFill>
        <a:latin typeface="+mn-lt"/>
        <a:ea typeface="+mn-ea"/>
        <a:cs typeface="+mn-cs"/>
      </a:defRPr>
    </a:lvl3pPr>
    <a:lvl4pPr marL="2742103" algn="l" defTabSz="1828068" rtl="0" eaLnBrk="1" latinLnBrk="0" hangingPunct="1">
      <a:defRPr sz="2400" kern="1200">
        <a:solidFill>
          <a:schemeClr val="tx1"/>
        </a:solidFill>
        <a:latin typeface="+mn-lt"/>
        <a:ea typeface="+mn-ea"/>
        <a:cs typeface="+mn-cs"/>
      </a:defRPr>
    </a:lvl4pPr>
    <a:lvl5pPr marL="3656137" algn="l" defTabSz="1828068" rtl="0" eaLnBrk="1" latinLnBrk="0" hangingPunct="1">
      <a:defRPr sz="2400" kern="1200">
        <a:solidFill>
          <a:schemeClr val="tx1"/>
        </a:solidFill>
        <a:latin typeface="+mn-lt"/>
        <a:ea typeface="+mn-ea"/>
        <a:cs typeface="+mn-cs"/>
      </a:defRPr>
    </a:lvl5pPr>
    <a:lvl6pPr marL="4570172" algn="l" defTabSz="1828068" rtl="0" eaLnBrk="1" latinLnBrk="0" hangingPunct="1">
      <a:defRPr sz="2400" kern="1200">
        <a:solidFill>
          <a:schemeClr val="tx1"/>
        </a:solidFill>
        <a:latin typeface="+mn-lt"/>
        <a:ea typeface="+mn-ea"/>
        <a:cs typeface="+mn-cs"/>
      </a:defRPr>
    </a:lvl6pPr>
    <a:lvl7pPr marL="5484207" algn="l" defTabSz="1828068" rtl="0" eaLnBrk="1" latinLnBrk="0" hangingPunct="1">
      <a:defRPr sz="2400" kern="1200">
        <a:solidFill>
          <a:schemeClr val="tx1"/>
        </a:solidFill>
        <a:latin typeface="+mn-lt"/>
        <a:ea typeface="+mn-ea"/>
        <a:cs typeface="+mn-cs"/>
      </a:defRPr>
    </a:lvl7pPr>
    <a:lvl8pPr marL="6398240" algn="l" defTabSz="1828068" rtl="0" eaLnBrk="1" latinLnBrk="0" hangingPunct="1">
      <a:defRPr sz="2400" kern="1200">
        <a:solidFill>
          <a:schemeClr val="tx1"/>
        </a:solidFill>
        <a:latin typeface="+mn-lt"/>
        <a:ea typeface="+mn-ea"/>
        <a:cs typeface="+mn-cs"/>
      </a:defRPr>
    </a:lvl8pPr>
    <a:lvl9pPr marL="7312275" algn="l" defTabSz="1828068"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4.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0" y="2244725"/>
            <a:ext cx="13716000" cy="2327275"/>
          </a:xfrm>
        </p:spPr>
        <p:txBody>
          <a:bodyPr anchor="b"/>
          <a:lstStyle>
            <a:lvl1pPr algn="l">
              <a:defRPr sz="6000">
                <a:solidFill>
                  <a:schemeClr val="bg1"/>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3" name="Subtitle 2"/>
          <p:cNvSpPr>
            <a:spLocks noGrp="1"/>
          </p:cNvSpPr>
          <p:nvPr>
            <p:ph type="subTitle" idx="1" hasCustomPrompt="1"/>
          </p:nvPr>
        </p:nvSpPr>
        <p:spPr>
          <a:xfrm>
            <a:off x="2286000" y="5796643"/>
            <a:ext cx="11936186" cy="2579914"/>
          </a:xfrm>
        </p:spPr>
        <p:txBody>
          <a:bodyPr>
            <a:normAutofit/>
          </a:bodyPr>
          <a:lstStyle>
            <a:lvl1pPr marL="0" indent="0" algn="l">
              <a:buNone/>
              <a:defRPr sz="4000" baseline="0">
                <a:solidFill>
                  <a:srgbClr val="A3F331"/>
                </a:solidFill>
                <a:latin typeface="Minion Pro" panose="0204050305030602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endParaRPr lang="en-GB" dirty="0"/>
          </a:p>
        </p:txBody>
      </p:sp>
      <p:sp>
        <p:nvSpPr>
          <p:cNvPr id="9" name="Text Placeholder 8"/>
          <p:cNvSpPr>
            <a:spLocks noGrp="1"/>
          </p:cNvSpPr>
          <p:nvPr>
            <p:ph type="body" sz="quarter" idx="13" hasCustomPrompt="1"/>
          </p:nvPr>
        </p:nvSpPr>
        <p:spPr>
          <a:xfrm>
            <a:off x="2318203" y="4751161"/>
            <a:ext cx="13030653" cy="914400"/>
          </a:xfrm>
        </p:spPr>
        <p:txBody>
          <a:bodyPr>
            <a:noAutofit/>
          </a:bodyPr>
          <a:lstStyle>
            <a:lvl1pPr marL="0" indent="0">
              <a:buNone/>
              <a:defRPr sz="4000">
                <a:solidFill>
                  <a:schemeClr val="bg1"/>
                </a:solidFill>
                <a:latin typeface="Arial" panose="020B0604020202020204" pitchFamily="34" charset="0"/>
                <a:cs typeface="Arial" panose="020B0604020202020204" pitchFamily="34" charset="0"/>
              </a:defRPr>
            </a:lvl1pPr>
            <a:lvl2pPr>
              <a:defRPr sz="4000">
                <a:solidFill>
                  <a:schemeClr val="bg1"/>
                </a:solidFill>
                <a:latin typeface="Arial" panose="020B0604020202020204" pitchFamily="34" charset="0"/>
                <a:cs typeface="Arial" panose="020B0604020202020204" pitchFamily="34" charset="0"/>
              </a:defRPr>
            </a:lvl2pPr>
            <a:lvl3pPr>
              <a:defRPr sz="4000">
                <a:solidFill>
                  <a:schemeClr val="bg1"/>
                </a:solidFill>
                <a:latin typeface="Arial" panose="020B0604020202020204" pitchFamily="34" charset="0"/>
                <a:cs typeface="Arial" panose="020B0604020202020204" pitchFamily="34" charset="0"/>
              </a:defRPr>
            </a:lvl3pPr>
            <a:lvl4pPr>
              <a:defRPr sz="4000">
                <a:solidFill>
                  <a:schemeClr val="bg1"/>
                </a:solidFill>
                <a:latin typeface="Arial" panose="020B0604020202020204" pitchFamily="34" charset="0"/>
                <a:cs typeface="Arial" panose="020B0604020202020204" pitchFamily="34" charset="0"/>
              </a:defRPr>
            </a:lvl4pPr>
            <a:lvl5pPr>
              <a:defRPr sz="4000">
                <a:solidFill>
                  <a:schemeClr val="bg1"/>
                </a:solidFill>
                <a:latin typeface="Arial" panose="020B0604020202020204" pitchFamily="34" charset="0"/>
                <a:cs typeface="Arial" panose="020B0604020202020204" pitchFamily="34" charset="0"/>
              </a:defRPr>
            </a:lvl5pPr>
          </a:lstStyle>
          <a:p>
            <a:pPr lvl="0"/>
            <a:r>
              <a:rPr lang="en-US" dirty="0"/>
              <a:t>Date and venue</a:t>
            </a:r>
            <a:endParaRPr lang="en-GB" dirty="0"/>
          </a:p>
        </p:txBody>
      </p:sp>
    </p:spTree>
    <p:extLst>
      <p:ext uri="{BB962C8B-B14F-4D97-AF65-F5344CB8AC3E}">
        <p14:creationId xmlns:p14="http://schemas.microsoft.com/office/powerpoint/2010/main" val="215376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914400"/>
            <a:ext cx="5897563" cy="32004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7775575" y="1974850"/>
            <a:ext cx="92583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260475" y="4114800"/>
            <a:ext cx="5897563"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631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6254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730250"/>
            <a:ext cx="3943350" cy="11623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730250"/>
            <a:ext cx="11677650" cy="1162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55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14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ower Overview">
    <p:spTree>
      <p:nvGrpSpPr>
        <p:cNvPr id="1" name=""/>
        <p:cNvGrpSpPr/>
        <p:nvPr/>
      </p:nvGrpSpPr>
      <p:grpSpPr>
        <a:xfrm>
          <a:off x="0" y="0"/>
          <a:ext cx="0" cy="0"/>
          <a:chOff x="0" y="0"/>
          <a:chExt cx="0" cy="0"/>
        </a:xfrm>
      </p:grpSpPr>
      <p:sp>
        <p:nvSpPr>
          <p:cNvPr id="6" name="Slide Number Placeholder 3"/>
          <p:cNvSpPr txBox="1">
            <a:spLocks/>
          </p:cNvSpPr>
          <p:nvPr userDrawn="1"/>
        </p:nvSpPr>
        <p:spPr>
          <a:xfrm>
            <a:off x="12915900" y="12712700"/>
            <a:ext cx="4114800" cy="7302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9090205-873C-4162-81D1-8D6152282CA6}" type="slidenum">
              <a:rPr lang="en-GB" smtClean="0"/>
              <a:pPr/>
              <a:t>‹#›</a:t>
            </a:fld>
            <a:endParaRPr lang="en-GB"/>
          </a:p>
        </p:txBody>
      </p:sp>
      <p:sp>
        <p:nvSpPr>
          <p:cNvPr id="8" name="Rechteck 38"/>
          <p:cNvSpPr/>
          <p:nvPr userDrawn="1"/>
        </p:nvSpPr>
        <p:spPr>
          <a:xfrm>
            <a:off x="0" y="268943"/>
            <a:ext cx="4305808" cy="1122499"/>
          </a:xfrm>
          <a:prstGeom prst="rect">
            <a:avLst/>
          </a:prstGeom>
          <a:solidFill>
            <a:srgbClr val="A3F33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350">
              <a:solidFill>
                <a:prstClr val="white"/>
              </a:solidFill>
            </a:endParaRPr>
          </a:p>
        </p:txBody>
      </p:sp>
      <p:sp>
        <p:nvSpPr>
          <p:cNvPr id="9" name="TextBox 8"/>
          <p:cNvSpPr txBox="1"/>
          <p:nvPr userDrawn="1"/>
        </p:nvSpPr>
        <p:spPr>
          <a:xfrm>
            <a:off x="628650" y="476250"/>
            <a:ext cx="6153150" cy="707886"/>
          </a:xfrm>
          <a:prstGeom prst="rect">
            <a:avLst/>
          </a:prstGeom>
          <a:noFill/>
        </p:spPr>
        <p:txBody>
          <a:bodyPr wrap="square" rtlCol="0">
            <a:spAutoFit/>
          </a:bodyPr>
          <a:lstStyle/>
          <a:p>
            <a:r>
              <a:rPr lang="en-GB" sz="4000" dirty="0">
                <a:solidFill>
                  <a:prstClr val="white"/>
                </a:solidFill>
                <a:latin typeface="Arial" panose="020B0604020202020204" pitchFamily="34" charset="0"/>
                <a:cs typeface="Arial" panose="020B0604020202020204" pitchFamily="34" charset="0"/>
              </a:rPr>
              <a:t>Our research</a:t>
            </a:r>
          </a:p>
        </p:txBody>
      </p: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790950" y="1391442"/>
            <a:ext cx="10706100" cy="10706100"/>
          </a:xfrm>
          <a:prstGeom prst="rect">
            <a:avLst/>
          </a:prstGeom>
        </p:spPr>
      </p:pic>
    </p:spTree>
    <p:extLst>
      <p:ext uri="{BB962C8B-B14F-4D97-AF65-F5344CB8AC3E}">
        <p14:creationId xmlns:p14="http://schemas.microsoft.com/office/powerpoint/2010/main" val="193500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mbers">
    <p:spTree>
      <p:nvGrpSpPr>
        <p:cNvPr id="1" name=""/>
        <p:cNvGrpSpPr/>
        <p:nvPr/>
      </p:nvGrpSpPr>
      <p:grpSpPr>
        <a:xfrm>
          <a:off x="0" y="0"/>
          <a:ext cx="0" cy="0"/>
          <a:chOff x="0" y="0"/>
          <a:chExt cx="0" cy="0"/>
        </a:xfrm>
      </p:grpSpPr>
      <p:sp>
        <p:nvSpPr>
          <p:cNvPr id="7" name="Rechteck 38"/>
          <p:cNvSpPr/>
          <p:nvPr userDrawn="1"/>
        </p:nvSpPr>
        <p:spPr>
          <a:xfrm>
            <a:off x="0" y="268943"/>
            <a:ext cx="4305808" cy="1122499"/>
          </a:xfrm>
          <a:prstGeom prst="rect">
            <a:avLst/>
          </a:prstGeom>
          <a:solidFill>
            <a:srgbClr val="A3F33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350">
              <a:solidFill>
                <a:prstClr val="white"/>
              </a:solidFill>
            </a:endParaRPr>
          </a:p>
        </p:txBody>
      </p:sp>
      <p:sp>
        <p:nvSpPr>
          <p:cNvPr id="8" name="TextBox 7"/>
          <p:cNvSpPr txBox="1"/>
          <p:nvPr userDrawn="1"/>
        </p:nvSpPr>
        <p:spPr>
          <a:xfrm>
            <a:off x="628650" y="476250"/>
            <a:ext cx="6153150" cy="707886"/>
          </a:xfrm>
          <a:prstGeom prst="rect">
            <a:avLst/>
          </a:prstGeom>
          <a:noFill/>
        </p:spPr>
        <p:txBody>
          <a:bodyPr wrap="square" rtlCol="0">
            <a:spAutoFit/>
          </a:bodyPr>
          <a:lstStyle/>
          <a:p>
            <a:r>
              <a:rPr lang="en-GB" sz="4000" dirty="0">
                <a:solidFill>
                  <a:prstClr val="white"/>
                </a:solidFill>
                <a:latin typeface="Arial" panose="020B0604020202020204" pitchFamily="34" charset="0"/>
                <a:cs typeface="Arial" panose="020B0604020202020204" pitchFamily="34" charset="0"/>
              </a:rPr>
              <a:t>Who we are</a:t>
            </a:r>
          </a:p>
        </p:txBody>
      </p:sp>
      <p:sp>
        <p:nvSpPr>
          <p:cNvPr id="9" name="Ellipse 101"/>
          <p:cNvSpPr/>
          <p:nvPr userDrawn="1"/>
        </p:nvSpPr>
        <p:spPr>
          <a:xfrm>
            <a:off x="6229804" y="4320248"/>
            <a:ext cx="5808016" cy="5808016"/>
          </a:xfrm>
          <a:prstGeom prst="ellipse">
            <a:avLst/>
          </a:prstGeom>
          <a:noFill/>
          <a:ln w="63500">
            <a:solidFill>
              <a:srgbClr val="A3F3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398">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62144" y="10346289"/>
            <a:ext cx="2677286" cy="785337"/>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9933" y="3477690"/>
            <a:ext cx="3005421" cy="8904952"/>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3494" y="5406419"/>
            <a:ext cx="2981168" cy="1453319"/>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4780414" y="3644384"/>
            <a:ext cx="1735476" cy="1032211"/>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105326" y="9896797"/>
            <a:ext cx="3084471" cy="1154856"/>
          </a:xfrm>
          <a:prstGeom prst="rect">
            <a:avLst/>
          </a:prstGeom>
        </p:spPr>
      </p:pic>
      <p:pic>
        <p:nvPicPr>
          <p:cNvPr id="23" name="Picture 2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262470" y="8290539"/>
            <a:ext cx="2682403" cy="2044326"/>
          </a:xfrm>
          <a:prstGeom prst="rect">
            <a:avLst/>
          </a:prstGeom>
        </p:spPr>
      </p:pic>
      <p:pic>
        <p:nvPicPr>
          <p:cNvPr id="24" name="Picture 2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136632" y="11739886"/>
            <a:ext cx="2907166" cy="642756"/>
          </a:xfrm>
          <a:prstGeom prst="rect">
            <a:avLst/>
          </a:prstGeom>
        </p:spPr>
      </p:pic>
      <p:pic>
        <p:nvPicPr>
          <p:cNvPr id="25" name="Picture 2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72110" y="7102132"/>
            <a:ext cx="1728677" cy="1317251"/>
          </a:xfrm>
          <a:prstGeom prst="rect">
            <a:avLst/>
          </a:prstGeom>
        </p:spPr>
      </p:pic>
      <p:pic>
        <p:nvPicPr>
          <p:cNvPr id="26" name="Picture 25"/>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745574" y="4300899"/>
            <a:ext cx="2260081" cy="943529"/>
          </a:xfrm>
          <a:prstGeom prst="rect">
            <a:avLst/>
          </a:prstGeom>
        </p:spPr>
      </p:pic>
      <p:pic>
        <p:nvPicPr>
          <p:cNvPr id="27" name="Picture 26"/>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1209739" y="2632128"/>
            <a:ext cx="3242469" cy="1011717"/>
          </a:xfrm>
          <a:prstGeom prst="rect">
            <a:avLst/>
          </a:prstGeom>
        </p:spPr>
      </p:pic>
      <p:grpSp>
        <p:nvGrpSpPr>
          <p:cNvPr id="35" name="Group 34"/>
          <p:cNvGrpSpPr/>
          <p:nvPr userDrawn="1"/>
        </p:nvGrpSpPr>
        <p:grpSpPr>
          <a:xfrm>
            <a:off x="5565137" y="476250"/>
            <a:ext cx="7157727" cy="1966945"/>
            <a:chOff x="6527315" y="476250"/>
            <a:chExt cx="7157727" cy="1966945"/>
          </a:xfrm>
        </p:grpSpPr>
        <p:pic>
          <p:nvPicPr>
            <p:cNvPr id="22" name="Picture 21"/>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527315" y="476250"/>
              <a:ext cx="2665236" cy="1966945"/>
            </a:xfrm>
            <a:prstGeom prst="rect">
              <a:avLst/>
            </a:prstGeom>
          </p:spPr>
        </p:pic>
        <p:pic>
          <p:nvPicPr>
            <p:cNvPr id="28" name="Picture 2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554248" y="908646"/>
              <a:ext cx="4130794" cy="1102152"/>
            </a:xfrm>
            <a:prstGeom prst="rect">
              <a:avLst/>
            </a:prstGeom>
          </p:spPr>
        </p:pic>
      </p:grpSp>
      <p:pic>
        <p:nvPicPr>
          <p:cNvPr id="29" name="Picture 2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250191" y="11688535"/>
            <a:ext cx="2550381" cy="1048398"/>
          </a:xfrm>
          <a:prstGeom prst="rect">
            <a:avLst/>
          </a:prstGeom>
        </p:spPr>
      </p:pic>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62470" y="2582594"/>
            <a:ext cx="3356127" cy="1300769"/>
          </a:xfrm>
          <a:prstGeom prst="rect">
            <a:avLst/>
          </a:prstGeom>
        </p:spPr>
      </p:pic>
      <p:pic>
        <p:nvPicPr>
          <p:cNvPr id="31" name="Picture 3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76978" y="8290539"/>
            <a:ext cx="4513492" cy="1104919"/>
          </a:xfrm>
          <a:prstGeom prst="rect">
            <a:avLst/>
          </a:prstGeom>
        </p:spPr>
      </p:pic>
      <p:pic>
        <p:nvPicPr>
          <p:cNvPr id="32" name="Picture 31"/>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4355869" y="6835788"/>
            <a:ext cx="2819412" cy="1017157"/>
          </a:xfrm>
          <a:prstGeom prst="rect">
            <a:avLst/>
          </a:prstGeom>
        </p:spPr>
      </p:pic>
      <p:pic>
        <p:nvPicPr>
          <p:cNvPr id="33" name="Picture 32"/>
          <p:cNvPicPr>
            <a:picLocks noChangeAspect="1"/>
          </p:cNvPicPr>
          <p:nvPr userDrawn="1"/>
        </p:nvPicPr>
        <p:blipFill rotWithShape="1">
          <a:blip r:embed="rId18">
            <a:extLst>
              <a:ext uri="{28A0092B-C50C-407E-A947-70E740481C1C}">
                <a14:useLocalDpi xmlns:a14="http://schemas.microsoft.com/office/drawing/2010/main" val="0"/>
              </a:ext>
            </a:extLst>
          </a:blip>
          <a:srcRect t="17595" b="16571"/>
          <a:stretch/>
        </p:blipFill>
        <p:spPr>
          <a:xfrm>
            <a:off x="12570209" y="4975387"/>
            <a:ext cx="3763997" cy="1297858"/>
          </a:xfrm>
          <a:prstGeom prst="rect">
            <a:avLst/>
          </a:prstGeom>
        </p:spPr>
      </p:pic>
      <p:pic>
        <p:nvPicPr>
          <p:cNvPr id="34" name="Picture 33"/>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6260393" y="10552867"/>
            <a:ext cx="1158269" cy="2084884"/>
          </a:xfrm>
          <a:prstGeom prst="rect">
            <a:avLst/>
          </a:prstGeom>
        </p:spPr>
      </p:pic>
    </p:spTree>
    <p:extLst>
      <p:ext uri="{BB962C8B-B14F-4D97-AF65-F5344CB8AC3E}">
        <p14:creationId xmlns:p14="http://schemas.microsoft.com/office/powerpoint/2010/main" val="3445573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rectors">
    <p:spTree>
      <p:nvGrpSpPr>
        <p:cNvPr id="1" name=""/>
        <p:cNvGrpSpPr/>
        <p:nvPr/>
      </p:nvGrpSpPr>
      <p:grpSpPr>
        <a:xfrm>
          <a:off x="0" y="0"/>
          <a:ext cx="0" cy="0"/>
          <a:chOff x="0" y="0"/>
          <a:chExt cx="0" cy="0"/>
        </a:xfrm>
      </p:grpSpPr>
      <p:sp>
        <p:nvSpPr>
          <p:cNvPr id="6" name="Rechteck 38"/>
          <p:cNvSpPr/>
          <p:nvPr userDrawn="1"/>
        </p:nvSpPr>
        <p:spPr>
          <a:xfrm>
            <a:off x="1" y="268943"/>
            <a:ext cx="3477986" cy="1122499"/>
          </a:xfrm>
          <a:prstGeom prst="rect">
            <a:avLst/>
          </a:prstGeom>
          <a:solidFill>
            <a:srgbClr val="A3F33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350">
              <a:solidFill>
                <a:prstClr val="white"/>
              </a:solidFill>
            </a:endParaRPr>
          </a:p>
        </p:txBody>
      </p:sp>
      <p:sp>
        <p:nvSpPr>
          <p:cNvPr id="7" name="TextBox 6"/>
          <p:cNvSpPr txBox="1"/>
          <p:nvPr userDrawn="1"/>
        </p:nvSpPr>
        <p:spPr>
          <a:xfrm>
            <a:off x="628650" y="476250"/>
            <a:ext cx="6153150" cy="707886"/>
          </a:xfrm>
          <a:prstGeom prst="rect">
            <a:avLst/>
          </a:prstGeom>
          <a:noFill/>
        </p:spPr>
        <p:txBody>
          <a:bodyPr wrap="square" rtlCol="0">
            <a:spAutoFit/>
          </a:bodyPr>
          <a:lstStyle/>
          <a:p>
            <a:r>
              <a:rPr lang="en-GB" sz="4000" dirty="0">
                <a:solidFill>
                  <a:prstClr val="white"/>
                </a:solidFill>
                <a:latin typeface="Arial" panose="020B0604020202020204" pitchFamily="34" charset="0"/>
                <a:cs typeface="Arial" panose="020B0604020202020204" pitchFamily="34" charset="0"/>
              </a:rPr>
              <a:t>Directors</a:t>
            </a:r>
          </a:p>
        </p:txBody>
      </p:sp>
      <p:sp>
        <p:nvSpPr>
          <p:cNvPr id="8" name="Textfeld 22"/>
          <p:cNvSpPr txBox="1"/>
          <p:nvPr userDrawn="1"/>
        </p:nvSpPr>
        <p:spPr>
          <a:xfrm>
            <a:off x="3162458" y="4379391"/>
            <a:ext cx="6567873" cy="923330"/>
          </a:xfrm>
          <a:prstGeom prst="rect">
            <a:avLst/>
          </a:prstGeom>
          <a:noFill/>
        </p:spPr>
        <p:txBody>
          <a:bodyPr wrap="square" rtlCol="0">
            <a:spAutoFit/>
          </a:bodyPr>
          <a:lstStyle/>
          <a:p>
            <a:r>
              <a:rPr lang="en-GB" dirty="0">
                <a:solidFill>
                  <a:srgbClr val="565655"/>
                </a:solidFill>
                <a:latin typeface="Arial" panose="020B0604020202020204" pitchFamily="34" charset="0"/>
                <a:cs typeface="Arial" panose="020B0604020202020204" pitchFamily="34" charset="0"/>
              </a:rPr>
              <a:t>Professor of Primary Care Research &amp; Development and</a:t>
            </a:r>
          </a:p>
          <a:p>
            <a:r>
              <a:rPr lang="en-GB" dirty="0">
                <a:solidFill>
                  <a:srgbClr val="565655"/>
                </a:solidFill>
                <a:latin typeface="Arial" panose="020B0604020202020204" pitchFamily="34" charset="0"/>
                <a:cs typeface="Arial" panose="020B0604020202020204" pitchFamily="34" charset="0"/>
              </a:rPr>
              <a:t>Director of the Usher Institute</a:t>
            </a:r>
          </a:p>
          <a:p>
            <a:r>
              <a:rPr lang="en-GB" b="1" dirty="0">
                <a:solidFill>
                  <a:srgbClr val="565655"/>
                </a:solidFill>
                <a:latin typeface="Arial" panose="020B0604020202020204" pitchFamily="34" charset="0"/>
                <a:cs typeface="Arial" panose="020B0604020202020204" pitchFamily="34" charset="0"/>
              </a:rPr>
              <a:t>The University of Edinburgh </a:t>
            </a:r>
          </a:p>
        </p:txBody>
      </p:sp>
      <p:sp>
        <p:nvSpPr>
          <p:cNvPr id="9" name="Textfeld 23"/>
          <p:cNvSpPr txBox="1"/>
          <p:nvPr userDrawn="1"/>
        </p:nvSpPr>
        <p:spPr>
          <a:xfrm>
            <a:off x="3162459" y="3854394"/>
            <a:ext cx="4281874" cy="553998"/>
          </a:xfrm>
          <a:prstGeom prst="rect">
            <a:avLst/>
          </a:prstGeom>
          <a:noFill/>
        </p:spPr>
        <p:txBody>
          <a:bodyPr wrap="square" rtlCol="0">
            <a:spAutoFit/>
          </a:bodyPr>
          <a:lstStyle/>
          <a:p>
            <a:r>
              <a:rPr lang="de-DE" sz="3000" b="1" dirty="0">
                <a:solidFill>
                  <a:srgbClr val="565655"/>
                </a:solidFill>
                <a:latin typeface="Minion Pro" panose="02040503050306020203" pitchFamily="18" charset="0"/>
              </a:rPr>
              <a:t>Prof Aziz Sheikh</a:t>
            </a:r>
          </a:p>
        </p:txBody>
      </p:sp>
      <p:sp>
        <p:nvSpPr>
          <p:cNvPr id="10" name="Textfeld 28"/>
          <p:cNvSpPr txBox="1"/>
          <p:nvPr userDrawn="1"/>
        </p:nvSpPr>
        <p:spPr>
          <a:xfrm>
            <a:off x="3162459" y="7772576"/>
            <a:ext cx="6223534" cy="1200329"/>
          </a:xfrm>
          <a:prstGeom prst="rect">
            <a:avLst/>
          </a:prstGeom>
          <a:noFill/>
        </p:spPr>
        <p:txBody>
          <a:bodyPr wrap="square" rtlCol="0">
            <a:spAutoFit/>
          </a:bodyPr>
          <a:lstStyle/>
          <a:p>
            <a:r>
              <a:rPr lang="en-GB" dirty="0">
                <a:solidFill>
                  <a:srgbClr val="565655"/>
                </a:solidFill>
                <a:latin typeface="Arial" panose="020B0604020202020204" pitchFamily="34" charset="0"/>
                <a:cs typeface="Arial" panose="020B0604020202020204" pitchFamily="34" charset="0"/>
              </a:rPr>
              <a:t>Professor of Primary Care and Joint Centre Lead</a:t>
            </a:r>
          </a:p>
          <a:p>
            <a:r>
              <a:rPr lang="en-GB" dirty="0">
                <a:solidFill>
                  <a:srgbClr val="565655"/>
                </a:solidFill>
                <a:latin typeface="Arial" panose="020B0604020202020204" pitchFamily="34" charset="0"/>
                <a:cs typeface="Arial" panose="020B0604020202020204" pitchFamily="34" charset="0"/>
              </a:rPr>
              <a:t>Centre for Primary Care and Public Health </a:t>
            </a:r>
          </a:p>
          <a:p>
            <a:r>
              <a:rPr lang="en-GB" dirty="0" err="1">
                <a:solidFill>
                  <a:srgbClr val="565655"/>
                </a:solidFill>
                <a:latin typeface="Arial" panose="020B0604020202020204" pitchFamily="34" charset="0"/>
                <a:cs typeface="Arial" panose="020B0604020202020204" pitchFamily="34" charset="0"/>
              </a:rPr>
              <a:t>Barts</a:t>
            </a:r>
            <a:r>
              <a:rPr lang="en-GB" dirty="0">
                <a:solidFill>
                  <a:srgbClr val="565655"/>
                </a:solidFill>
                <a:latin typeface="Arial" panose="020B0604020202020204" pitchFamily="34" charset="0"/>
                <a:cs typeface="Arial" panose="020B0604020202020204" pitchFamily="34" charset="0"/>
              </a:rPr>
              <a:t> and the London School of Medicine and Dentistry</a:t>
            </a:r>
          </a:p>
          <a:p>
            <a:r>
              <a:rPr lang="en-GB" b="1" dirty="0">
                <a:solidFill>
                  <a:srgbClr val="565655"/>
                </a:solidFill>
                <a:latin typeface="Arial" panose="020B0604020202020204" pitchFamily="34" charset="0"/>
                <a:cs typeface="Arial" panose="020B0604020202020204" pitchFamily="34" charset="0"/>
              </a:rPr>
              <a:t>Queen Mary University of London</a:t>
            </a:r>
          </a:p>
        </p:txBody>
      </p:sp>
      <p:sp>
        <p:nvSpPr>
          <p:cNvPr id="11" name="Textfeld 38"/>
          <p:cNvSpPr txBox="1"/>
          <p:nvPr userDrawn="1"/>
        </p:nvSpPr>
        <p:spPr>
          <a:xfrm>
            <a:off x="3162459" y="7169351"/>
            <a:ext cx="4873447" cy="553998"/>
          </a:xfrm>
          <a:prstGeom prst="rect">
            <a:avLst/>
          </a:prstGeom>
          <a:noFill/>
        </p:spPr>
        <p:txBody>
          <a:bodyPr wrap="square" rtlCol="0">
            <a:spAutoFit/>
          </a:bodyPr>
          <a:lstStyle/>
          <a:p>
            <a:r>
              <a:rPr lang="de-DE" sz="3000" b="1" dirty="0">
                <a:solidFill>
                  <a:srgbClr val="565655"/>
                </a:solidFill>
                <a:latin typeface="Minion Pro" panose="02040503050306020203" pitchFamily="18" charset="0"/>
              </a:rPr>
              <a:t>Prof Chris Griffiths</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775" y="3393751"/>
            <a:ext cx="2130854" cy="2983196"/>
          </a:xfrm>
          <a:prstGeom prst="rect">
            <a:avLst/>
          </a:prstGeom>
          <a:ln w="19050">
            <a:noFill/>
          </a:ln>
          <a:effectLst/>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0676" y="6574873"/>
            <a:ext cx="2146953" cy="2999685"/>
          </a:xfrm>
          <a:prstGeom prst="rect">
            <a:avLst/>
          </a:prstGeom>
          <a:ln w="19050">
            <a:noFill/>
          </a:ln>
          <a:effectLst/>
        </p:spPr>
      </p:pic>
    </p:spTree>
    <p:extLst>
      <p:ext uri="{BB962C8B-B14F-4D97-AF65-F5344CB8AC3E}">
        <p14:creationId xmlns:p14="http://schemas.microsoft.com/office/powerpoint/2010/main" val="55805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AB">
    <p:spTree>
      <p:nvGrpSpPr>
        <p:cNvPr id="1" name=""/>
        <p:cNvGrpSpPr/>
        <p:nvPr/>
      </p:nvGrpSpPr>
      <p:grpSpPr>
        <a:xfrm>
          <a:off x="0" y="0"/>
          <a:ext cx="0" cy="0"/>
          <a:chOff x="0" y="0"/>
          <a:chExt cx="0" cy="0"/>
        </a:xfrm>
      </p:grpSpPr>
      <p:sp>
        <p:nvSpPr>
          <p:cNvPr id="6" name="Textfeld 23"/>
          <p:cNvSpPr txBox="1"/>
          <p:nvPr userDrawn="1"/>
        </p:nvSpPr>
        <p:spPr>
          <a:xfrm>
            <a:off x="2396629" y="6338700"/>
            <a:ext cx="4526685" cy="523220"/>
          </a:xfrm>
          <a:prstGeom prst="rect">
            <a:avLst/>
          </a:prstGeom>
          <a:noFill/>
        </p:spPr>
        <p:txBody>
          <a:bodyPr wrap="square" rtlCol="0">
            <a:spAutoFit/>
          </a:bodyPr>
          <a:lstStyle/>
          <a:p>
            <a:r>
              <a:rPr lang="de-DE" sz="2800" b="1" dirty="0">
                <a:solidFill>
                  <a:srgbClr val="565655"/>
                </a:solidFill>
                <a:latin typeface="Minion Pro" panose="02040503050306020203" pitchFamily="18" charset="0"/>
              </a:rPr>
              <a:t>Carlos Camargo</a:t>
            </a:r>
          </a:p>
        </p:txBody>
      </p:sp>
      <p:sp>
        <p:nvSpPr>
          <p:cNvPr id="7" name="TextBox 102"/>
          <p:cNvSpPr txBox="1"/>
          <p:nvPr userDrawn="1"/>
        </p:nvSpPr>
        <p:spPr>
          <a:xfrm>
            <a:off x="2452370" y="3481197"/>
            <a:ext cx="2278440" cy="338554"/>
          </a:xfrm>
          <a:prstGeom prst="rect">
            <a:avLst/>
          </a:prstGeom>
          <a:noFill/>
        </p:spPr>
        <p:txBody>
          <a:bodyPr wrap="square" rtlCol="0" anchor="ctr" anchorCtr="0">
            <a:spAutoFit/>
          </a:bodyPr>
          <a:lstStyle/>
          <a:p>
            <a:r>
              <a:rPr lang="en-US" sz="1600" b="1" dirty="0">
                <a:solidFill>
                  <a:srgbClr val="565655"/>
                </a:solidFill>
                <a:latin typeface="Arial" panose="020B0604020202020204" pitchFamily="34" charset="0"/>
                <a:ea typeface="Poppins SemiBold" charset="0"/>
                <a:cs typeface="Arial" panose="020B0604020202020204" pitchFamily="34" charset="0"/>
              </a:rPr>
              <a:t>University of Arizona</a:t>
            </a:r>
          </a:p>
        </p:txBody>
      </p:sp>
      <p:sp>
        <p:nvSpPr>
          <p:cNvPr id="8" name="TextBox 102"/>
          <p:cNvSpPr txBox="1"/>
          <p:nvPr userDrawn="1"/>
        </p:nvSpPr>
        <p:spPr>
          <a:xfrm>
            <a:off x="2452370" y="5223346"/>
            <a:ext cx="1955469" cy="338554"/>
          </a:xfrm>
          <a:prstGeom prst="rect">
            <a:avLst/>
          </a:prstGeom>
          <a:noFill/>
        </p:spPr>
        <p:txBody>
          <a:bodyPr wrap="square" rtlCol="0" anchor="ctr" anchorCtr="0">
            <a:spAutoFit/>
          </a:bodyPr>
          <a:lstStyle/>
          <a:p>
            <a:r>
              <a:rPr lang="en-US" sz="1600" b="1" dirty="0">
                <a:solidFill>
                  <a:srgbClr val="565655"/>
                </a:solidFill>
                <a:latin typeface="Arial" panose="020B0604020202020204" pitchFamily="34" charset="0"/>
                <a:ea typeface="Poppins SemiBold" charset="0"/>
                <a:cs typeface="Arial" panose="020B0604020202020204" pitchFamily="34" charset="0"/>
              </a:rPr>
              <a:t>Munich University</a:t>
            </a:r>
          </a:p>
        </p:txBody>
      </p:sp>
      <p:sp>
        <p:nvSpPr>
          <p:cNvPr id="9" name="Rechteck 38"/>
          <p:cNvSpPr/>
          <p:nvPr userDrawn="1"/>
        </p:nvSpPr>
        <p:spPr>
          <a:xfrm>
            <a:off x="1" y="268943"/>
            <a:ext cx="7821385" cy="1122499"/>
          </a:xfrm>
          <a:prstGeom prst="rect">
            <a:avLst/>
          </a:prstGeom>
          <a:solidFill>
            <a:srgbClr val="A3F33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350">
              <a:solidFill>
                <a:prstClr val="white"/>
              </a:solidFill>
            </a:endParaRPr>
          </a:p>
        </p:txBody>
      </p:sp>
      <p:sp>
        <p:nvSpPr>
          <p:cNvPr id="10" name="TextBox 9"/>
          <p:cNvSpPr txBox="1"/>
          <p:nvPr userDrawn="1"/>
        </p:nvSpPr>
        <p:spPr>
          <a:xfrm>
            <a:off x="628649" y="476250"/>
            <a:ext cx="8879073" cy="707886"/>
          </a:xfrm>
          <a:prstGeom prst="rect">
            <a:avLst/>
          </a:prstGeom>
          <a:noFill/>
        </p:spPr>
        <p:txBody>
          <a:bodyPr wrap="square" rtlCol="0">
            <a:spAutoFit/>
          </a:bodyPr>
          <a:lstStyle/>
          <a:p>
            <a:r>
              <a:rPr lang="en-GB" sz="4000" dirty="0">
                <a:solidFill>
                  <a:prstClr val="white"/>
                </a:solidFill>
                <a:latin typeface="Arial" panose="020B0604020202020204" pitchFamily="34" charset="0"/>
                <a:cs typeface="Arial" panose="020B0604020202020204" pitchFamily="34" charset="0"/>
              </a:rPr>
              <a:t>International Advisory Board</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597" y="2815768"/>
            <a:ext cx="1149403" cy="1482871"/>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5597" y="6208146"/>
            <a:ext cx="1149403" cy="144701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5597" y="4389179"/>
            <a:ext cx="1149403" cy="1728427"/>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55596" y="9422419"/>
            <a:ext cx="1149403" cy="1435053"/>
          </a:xfrm>
          <a:prstGeom prst="rect">
            <a:avLst/>
          </a:prstGeom>
        </p:spPr>
      </p:pic>
      <p:pic>
        <p:nvPicPr>
          <p:cNvPr id="15" name="Picture 1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55597" y="7745702"/>
            <a:ext cx="1149403" cy="1586177"/>
          </a:xfrm>
          <a:prstGeom prst="rect">
            <a:avLst/>
          </a:prstGeom>
        </p:spPr>
      </p:pic>
      <p:sp>
        <p:nvSpPr>
          <p:cNvPr id="16" name="Textfeld 23"/>
          <p:cNvSpPr txBox="1"/>
          <p:nvPr userDrawn="1"/>
        </p:nvSpPr>
        <p:spPr>
          <a:xfrm>
            <a:off x="2437348" y="4723947"/>
            <a:ext cx="3733721" cy="523220"/>
          </a:xfrm>
          <a:prstGeom prst="rect">
            <a:avLst/>
          </a:prstGeom>
          <a:noFill/>
        </p:spPr>
        <p:txBody>
          <a:bodyPr wrap="square" rtlCol="0">
            <a:spAutoFit/>
          </a:bodyPr>
          <a:lstStyle/>
          <a:p>
            <a:r>
              <a:rPr lang="de-DE" sz="2800" b="1" dirty="0">
                <a:solidFill>
                  <a:srgbClr val="565655"/>
                </a:solidFill>
                <a:latin typeface="Minion Pro" panose="02040503050306020203" pitchFamily="18" charset="0"/>
              </a:rPr>
              <a:t>Erika von Mutius</a:t>
            </a:r>
          </a:p>
        </p:txBody>
      </p:sp>
      <p:sp>
        <p:nvSpPr>
          <p:cNvPr id="17" name="Textfeld 23"/>
          <p:cNvSpPr txBox="1"/>
          <p:nvPr userDrawn="1"/>
        </p:nvSpPr>
        <p:spPr>
          <a:xfrm>
            <a:off x="2437360" y="7920537"/>
            <a:ext cx="4120725" cy="523220"/>
          </a:xfrm>
          <a:prstGeom prst="rect">
            <a:avLst/>
          </a:prstGeom>
          <a:noFill/>
        </p:spPr>
        <p:txBody>
          <a:bodyPr wrap="square" rtlCol="0">
            <a:spAutoFit/>
          </a:bodyPr>
          <a:lstStyle/>
          <a:p>
            <a:r>
              <a:rPr lang="de-DE" sz="2800" b="1" dirty="0">
                <a:solidFill>
                  <a:srgbClr val="565655"/>
                </a:solidFill>
                <a:latin typeface="Minion Pro" panose="02040503050306020203" pitchFamily="18" charset="0"/>
              </a:rPr>
              <a:t>Stanley Szefler</a:t>
            </a:r>
          </a:p>
        </p:txBody>
      </p:sp>
      <p:sp>
        <p:nvSpPr>
          <p:cNvPr id="18" name="Textfeld 23"/>
          <p:cNvSpPr txBox="1"/>
          <p:nvPr userDrawn="1"/>
        </p:nvSpPr>
        <p:spPr>
          <a:xfrm>
            <a:off x="2437348" y="9568490"/>
            <a:ext cx="4521439" cy="523220"/>
          </a:xfrm>
          <a:prstGeom prst="rect">
            <a:avLst/>
          </a:prstGeom>
          <a:noFill/>
        </p:spPr>
        <p:txBody>
          <a:bodyPr wrap="square" rtlCol="0">
            <a:spAutoFit/>
          </a:bodyPr>
          <a:lstStyle/>
          <a:p>
            <a:r>
              <a:rPr lang="de-DE" sz="2800" b="1" dirty="0">
                <a:solidFill>
                  <a:srgbClr val="565655"/>
                </a:solidFill>
                <a:latin typeface="Minion Pro" panose="02040503050306020203" pitchFamily="18" charset="0"/>
              </a:rPr>
              <a:t>Paul Little</a:t>
            </a:r>
          </a:p>
        </p:txBody>
      </p:sp>
      <p:sp>
        <p:nvSpPr>
          <p:cNvPr id="19" name="TextBox 102"/>
          <p:cNvSpPr txBox="1"/>
          <p:nvPr userDrawn="1"/>
        </p:nvSpPr>
        <p:spPr>
          <a:xfrm>
            <a:off x="2437348" y="6835497"/>
            <a:ext cx="1779654" cy="338554"/>
          </a:xfrm>
          <a:prstGeom prst="rect">
            <a:avLst/>
          </a:prstGeom>
          <a:noFill/>
        </p:spPr>
        <p:txBody>
          <a:bodyPr wrap="none" rtlCol="0" anchor="ctr" anchorCtr="0">
            <a:spAutoFit/>
          </a:bodyPr>
          <a:lstStyle/>
          <a:p>
            <a:r>
              <a:rPr lang="en-US" sz="1600" b="1" dirty="0">
                <a:solidFill>
                  <a:srgbClr val="565655"/>
                </a:solidFill>
                <a:latin typeface="Arial" panose="020B0604020202020204" pitchFamily="34" charset="0"/>
                <a:ea typeface="Poppins SemiBold" charset="0"/>
                <a:cs typeface="Arial" panose="020B0604020202020204" pitchFamily="34" charset="0"/>
              </a:rPr>
              <a:t>Harvard, Boston</a:t>
            </a:r>
          </a:p>
        </p:txBody>
      </p:sp>
      <p:sp>
        <p:nvSpPr>
          <p:cNvPr id="20" name="TextBox 102"/>
          <p:cNvSpPr txBox="1"/>
          <p:nvPr userDrawn="1"/>
        </p:nvSpPr>
        <p:spPr>
          <a:xfrm>
            <a:off x="2437348" y="8449255"/>
            <a:ext cx="3725247" cy="338554"/>
          </a:xfrm>
          <a:prstGeom prst="rect">
            <a:avLst/>
          </a:prstGeom>
          <a:noFill/>
        </p:spPr>
        <p:txBody>
          <a:bodyPr wrap="square" rtlCol="0" anchor="ctr" anchorCtr="0">
            <a:spAutoFit/>
          </a:bodyPr>
          <a:lstStyle/>
          <a:p>
            <a:r>
              <a:rPr lang="en-US" sz="1600" b="1" dirty="0">
                <a:solidFill>
                  <a:srgbClr val="565655"/>
                </a:solidFill>
                <a:latin typeface="Arial" panose="020B0604020202020204" pitchFamily="34" charset="0"/>
                <a:ea typeface="Poppins SemiBold" charset="0"/>
                <a:cs typeface="Arial" panose="020B0604020202020204" pitchFamily="34" charset="0"/>
              </a:rPr>
              <a:t>Children’s Hospital Colorado</a:t>
            </a:r>
          </a:p>
        </p:txBody>
      </p:sp>
      <p:sp>
        <p:nvSpPr>
          <p:cNvPr id="21" name="TextBox 102"/>
          <p:cNvSpPr txBox="1"/>
          <p:nvPr userDrawn="1"/>
        </p:nvSpPr>
        <p:spPr>
          <a:xfrm>
            <a:off x="2437348" y="10026155"/>
            <a:ext cx="3517230" cy="338554"/>
          </a:xfrm>
          <a:prstGeom prst="rect">
            <a:avLst/>
          </a:prstGeom>
          <a:noFill/>
        </p:spPr>
        <p:txBody>
          <a:bodyPr wrap="square" rtlCol="0" anchor="ctr" anchorCtr="0">
            <a:spAutoFit/>
          </a:bodyPr>
          <a:lstStyle/>
          <a:p>
            <a:r>
              <a:rPr lang="en-US" sz="1600" b="1" dirty="0">
                <a:solidFill>
                  <a:srgbClr val="565655"/>
                </a:solidFill>
                <a:latin typeface="Arial" panose="020B0604020202020204" pitchFamily="34" charset="0"/>
                <a:ea typeface="Poppins SemiBold" charset="0"/>
                <a:cs typeface="Arial" panose="020B0604020202020204" pitchFamily="34" charset="0"/>
              </a:rPr>
              <a:t>University of Southampton</a:t>
            </a:r>
          </a:p>
        </p:txBody>
      </p:sp>
      <p:sp>
        <p:nvSpPr>
          <p:cNvPr id="22" name="Textfeld 23"/>
          <p:cNvSpPr txBox="1"/>
          <p:nvPr userDrawn="1"/>
        </p:nvSpPr>
        <p:spPr>
          <a:xfrm>
            <a:off x="2437348" y="3011000"/>
            <a:ext cx="4485966" cy="523220"/>
          </a:xfrm>
          <a:prstGeom prst="rect">
            <a:avLst/>
          </a:prstGeom>
          <a:noFill/>
        </p:spPr>
        <p:txBody>
          <a:bodyPr wrap="square" rtlCol="0">
            <a:spAutoFit/>
          </a:bodyPr>
          <a:lstStyle/>
          <a:p>
            <a:r>
              <a:rPr lang="de-DE" sz="2800" b="1" dirty="0">
                <a:solidFill>
                  <a:srgbClr val="565655"/>
                </a:solidFill>
                <a:latin typeface="Minion Pro" panose="02040503050306020203" pitchFamily="18" charset="0"/>
              </a:rPr>
              <a:t>Fernando Martinez</a:t>
            </a:r>
          </a:p>
        </p:txBody>
      </p:sp>
    </p:spTree>
    <p:extLst>
      <p:ext uri="{BB962C8B-B14F-4D97-AF65-F5344CB8AC3E}">
        <p14:creationId xmlns:p14="http://schemas.microsoft.com/office/powerpoint/2010/main" val="3541388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6" name="Rechteck 61"/>
          <p:cNvSpPr/>
          <p:nvPr userDrawn="1"/>
        </p:nvSpPr>
        <p:spPr>
          <a:xfrm>
            <a:off x="5687113" y="3557489"/>
            <a:ext cx="6904043" cy="3739690"/>
          </a:xfrm>
          <a:prstGeom prst="rect">
            <a:avLst/>
          </a:prstGeom>
          <a:solidFill>
            <a:srgbClr val="A3F33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sz="1350">
              <a:solidFill>
                <a:prstClr val="white"/>
              </a:solidFill>
            </a:endParaRPr>
          </a:p>
        </p:txBody>
      </p:sp>
      <p:sp>
        <p:nvSpPr>
          <p:cNvPr id="11" name="Text Placeholder 10"/>
          <p:cNvSpPr>
            <a:spLocks noGrp="1"/>
          </p:cNvSpPr>
          <p:nvPr>
            <p:ph type="body" sz="quarter" idx="13" hasCustomPrompt="1"/>
          </p:nvPr>
        </p:nvSpPr>
        <p:spPr>
          <a:xfrm>
            <a:off x="5813197" y="3641499"/>
            <a:ext cx="6694489" cy="346143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a:solidFill>
                  <a:schemeClr val="bg1"/>
                </a:solidFill>
                <a:latin typeface="Arial" panose="020B0604020202020204" pitchFamily="34" charset="0"/>
                <a:cs typeface="Arial" panose="020B0604020202020204" pitchFamily="34" charset="0"/>
              </a:defRPr>
            </a:lvl1pPr>
            <a:lvl2pPr marL="457200" indent="0">
              <a:buNone/>
              <a:defRPr sz="4400" b="1">
                <a:solidFill>
                  <a:schemeClr val="bg1"/>
                </a:solidFill>
                <a:latin typeface="Arial" panose="020B0604020202020204" pitchFamily="34" charset="0"/>
                <a:cs typeface="Arial" panose="020B0604020202020204" pitchFamily="34" charset="0"/>
              </a:defRPr>
            </a:lvl2pPr>
            <a:lvl3pPr marL="914400" indent="0">
              <a:buNone/>
              <a:defRPr sz="4400" b="1">
                <a:solidFill>
                  <a:schemeClr val="bg1"/>
                </a:solidFill>
                <a:latin typeface="Arial" panose="020B0604020202020204" pitchFamily="34" charset="0"/>
                <a:cs typeface="Arial" panose="020B0604020202020204" pitchFamily="34" charset="0"/>
              </a:defRPr>
            </a:lvl3pPr>
            <a:lvl4pPr marL="1371600" indent="0">
              <a:buNone/>
              <a:defRPr sz="4400" b="1">
                <a:solidFill>
                  <a:schemeClr val="bg1"/>
                </a:solidFill>
                <a:latin typeface="Arial" panose="020B0604020202020204" pitchFamily="34" charset="0"/>
                <a:cs typeface="Arial" panose="020B0604020202020204" pitchFamily="34" charset="0"/>
              </a:defRPr>
            </a:lvl4pPr>
            <a:lvl5pPr marL="1828800" indent="0">
              <a:buNone/>
              <a:defRPr sz="4400" b="1">
                <a:solidFill>
                  <a:schemeClr val="bg1"/>
                </a:solidFill>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solidFill>
                  <a:prstClr val="white"/>
                </a:solidFill>
                <a:latin typeface="Arial" panose="020B0604020202020204" pitchFamily="34" charset="0"/>
                <a:cs typeface="Arial" panose="020B0604020202020204" pitchFamily="34" charset="0"/>
              </a:rPr>
              <a:t>“Quotation here </a:t>
            </a:r>
            <a:r>
              <a:rPr lang="en-US" sz="4400" dirty="0">
                <a:solidFill>
                  <a:prstClr val="white"/>
                </a:solidFill>
                <a:latin typeface="Arial" panose="020B0604020202020204" pitchFamily="34" charset="0"/>
                <a:cs typeface="Arial" panose="020B0604020202020204" pitchFamily="34" charset="0"/>
              </a:rPr>
              <a:t>lorem ipsum dolor sit </a:t>
            </a:r>
            <a:r>
              <a:rPr lang="en-US" sz="4400" dirty="0" err="1">
                <a:solidFill>
                  <a:prstClr val="white"/>
                </a:solidFill>
                <a:latin typeface="Arial" panose="020B0604020202020204" pitchFamily="34" charset="0"/>
                <a:cs typeface="Arial" panose="020B0604020202020204" pitchFamily="34" charset="0"/>
              </a:rPr>
              <a:t>amet</a:t>
            </a:r>
            <a:r>
              <a:rPr lang="en-US" sz="4400" dirty="0">
                <a:solidFill>
                  <a:prstClr val="white"/>
                </a:solidFill>
                <a:latin typeface="Arial" panose="020B0604020202020204" pitchFamily="34" charset="0"/>
                <a:cs typeface="Arial" panose="020B0604020202020204" pitchFamily="34" charset="0"/>
              </a:rPr>
              <a:t>, </a:t>
            </a:r>
            <a:r>
              <a:rPr lang="en-US" sz="4400" dirty="0" err="1">
                <a:solidFill>
                  <a:prstClr val="white"/>
                </a:solidFill>
                <a:latin typeface="Arial" panose="020B0604020202020204" pitchFamily="34" charset="0"/>
                <a:cs typeface="Arial" panose="020B0604020202020204" pitchFamily="34" charset="0"/>
              </a:rPr>
              <a:t>consetetur</a:t>
            </a:r>
            <a:r>
              <a:rPr lang="en-US" sz="4400" b="1" dirty="0">
                <a:solidFill>
                  <a:prstClr val="white"/>
                </a:solidFill>
                <a:latin typeface="Arial" panose="020B0604020202020204" pitchFamily="34" charset="0"/>
                <a:cs typeface="Arial" panose="020B0604020202020204" pitchFamily="34" charset="0"/>
              </a:rPr>
              <a:t>”</a:t>
            </a:r>
            <a:endParaRPr lang="en-US" sz="4400" dirty="0">
              <a:solidFill>
                <a:prstClr val="white"/>
              </a:solidFill>
              <a:latin typeface="Arial" panose="020B0604020202020204" pitchFamily="34" charset="0"/>
              <a:cs typeface="Arial" panose="020B0604020202020204" pitchFamily="34" charset="0"/>
            </a:endParaRPr>
          </a:p>
        </p:txBody>
      </p:sp>
      <p:sp>
        <p:nvSpPr>
          <p:cNvPr id="13" name="Text Placeholder 12"/>
          <p:cNvSpPr>
            <a:spLocks noGrp="1"/>
          </p:cNvSpPr>
          <p:nvPr>
            <p:ph type="body" sz="quarter" idx="14" hasCustomPrompt="1"/>
          </p:nvPr>
        </p:nvSpPr>
        <p:spPr>
          <a:xfrm>
            <a:off x="2204809" y="7886474"/>
            <a:ext cx="8637361" cy="914400"/>
          </a:xfrm>
        </p:spPr>
        <p:txBody>
          <a:bodyPr>
            <a:noAutofit/>
          </a:bodyPr>
          <a:lstStyle>
            <a:lvl1pPr marL="0" indent="0" algn="r">
              <a:buNone/>
              <a:defRPr sz="2400" b="1">
                <a:solidFill>
                  <a:srgbClr val="565655"/>
                </a:solidFill>
                <a:latin typeface="Arial" panose="020B0604020202020204" pitchFamily="34" charset="0"/>
                <a:cs typeface="Arial" panose="020B0604020202020204" pitchFamily="34" charset="0"/>
              </a:defRPr>
            </a:lvl1pPr>
            <a:lvl2pPr marL="457200" indent="0" algn="r">
              <a:buNone/>
              <a:defRPr sz="2400">
                <a:solidFill>
                  <a:srgbClr val="565655"/>
                </a:solidFill>
                <a:latin typeface="Arial" panose="020B0604020202020204" pitchFamily="34" charset="0"/>
                <a:cs typeface="Arial" panose="020B0604020202020204" pitchFamily="34" charset="0"/>
              </a:defRPr>
            </a:lvl2pPr>
            <a:lvl3pPr marL="914400" indent="0" algn="r">
              <a:buNone/>
              <a:defRPr sz="2400">
                <a:solidFill>
                  <a:srgbClr val="565655"/>
                </a:solidFill>
                <a:latin typeface="Arial" panose="020B0604020202020204" pitchFamily="34" charset="0"/>
                <a:cs typeface="Arial" panose="020B0604020202020204" pitchFamily="34" charset="0"/>
              </a:defRPr>
            </a:lvl3pPr>
            <a:lvl4pPr marL="1371600" indent="0" algn="r">
              <a:buNone/>
              <a:defRPr sz="2400">
                <a:solidFill>
                  <a:srgbClr val="565655"/>
                </a:solidFill>
                <a:latin typeface="Arial" panose="020B0604020202020204" pitchFamily="34" charset="0"/>
                <a:cs typeface="Arial" panose="020B0604020202020204" pitchFamily="34" charset="0"/>
              </a:defRPr>
            </a:lvl4pPr>
            <a:lvl5pPr marL="1828800" indent="0" algn="r">
              <a:buNone/>
              <a:defRPr sz="2400">
                <a:solidFill>
                  <a:srgbClr val="565655"/>
                </a:solidFill>
                <a:latin typeface="Arial" panose="020B0604020202020204" pitchFamily="34" charset="0"/>
                <a:cs typeface="Arial" panose="020B0604020202020204" pitchFamily="34" charset="0"/>
              </a:defRPr>
            </a:lvl5pPr>
          </a:lstStyle>
          <a:p>
            <a:pPr lvl="0"/>
            <a:r>
              <a:rPr lang="en-US" dirty="0"/>
              <a:t>Title</a:t>
            </a:r>
            <a:endParaRPr lang="en-GB" dirty="0"/>
          </a:p>
        </p:txBody>
      </p:sp>
      <p:sp>
        <p:nvSpPr>
          <p:cNvPr id="15" name="Text Placeholder 14"/>
          <p:cNvSpPr>
            <a:spLocks noGrp="1"/>
          </p:cNvSpPr>
          <p:nvPr>
            <p:ph type="body" sz="quarter" idx="15" hasCustomPrompt="1"/>
          </p:nvPr>
        </p:nvSpPr>
        <p:spPr>
          <a:xfrm>
            <a:off x="1731056" y="9013371"/>
            <a:ext cx="9127444" cy="914400"/>
          </a:xfrm>
        </p:spPr>
        <p:txBody>
          <a:bodyPr>
            <a:noAutofit/>
          </a:bodyPr>
          <a:lstStyle>
            <a:lvl1pPr marL="0" indent="0" algn="r">
              <a:buNone/>
              <a:defRPr lang="en-US" sz="2000" kern="1200" dirty="0" smtClean="0">
                <a:solidFill>
                  <a:srgbClr val="565655"/>
                </a:solidFill>
                <a:latin typeface="Arial" panose="020B0604020202020204" pitchFamily="34" charset="0"/>
                <a:ea typeface="+mj-ea"/>
                <a:cs typeface="Arial" panose="020B0604020202020204" pitchFamily="34" charset="0"/>
              </a:defRPr>
            </a:lvl1pPr>
            <a:lvl2pPr marL="457200" indent="0" algn="r">
              <a:buNone/>
              <a:defRPr lang="en-US" sz="2000" kern="1200" dirty="0" smtClean="0">
                <a:solidFill>
                  <a:srgbClr val="565655"/>
                </a:solidFill>
                <a:latin typeface="Arial" panose="020B0604020202020204" pitchFamily="34" charset="0"/>
                <a:ea typeface="+mj-ea"/>
                <a:cs typeface="Arial" panose="020B0604020202020204" pitchFamily="34" charset="0"/>
              </a:defRPr>
            </a:lvl2pPr>
            <a:lvl3pPr marL="914400" indent="0" algn="r">
              <a:buNone/>
              <a:defRPr lang="en-US" sz="2000" kern="1200" dirty="0" smtClean="0">
                <a:solidFill>
                  <a:srgbClr val="565655"/>
                </a:solidFill>
                <a:latin typeface="Arial" panose="020B0604020202020204" pitchFamily="34" charset="0"/>
                <a:ea typeface="+mj-ea"/>
                <a:cs typeface="Arial" panose="020B0604020202020204" pitchFamily="34" charset="0"/>
              </a:defRPr>
            </a:lvl3pPr>
            <a:lvl4pPr marL="1371600" indent="0" algn="r">
              <a:buNone/>
              <a:defRPr lang="en-US" sz="2000" kern="1200" dirty="0" smtClean="0">
                <a:solidFill>
                  <a:srgbClr val="565655"/>
                </a:solidFill>
                <a:latin typeface="Arial" panose="020B0604020202020204" pitchFamily="34" charset="0"/>
                <a:ea typeface="+mj-ea"/>
                <a:cs typeface="Arial" panose="020B0604020202020204" pitchFamily="34" charset="0"/>
              </a:defRPr>
            </a:lvl4pPr>
            <a:lvl5pPr marL="1828800" indent="0" algn="r">
              <a:buNone/>
              <a:defRPr lang="en-GB" sz="2000" kern="1200" dirty="0">
                <a:solidFill>
                  <a:srgbClr val="565655"/>
                </a:solidFill>
                <a:latin typeface="Arial" panose="020B0604020202020204" pitchFamily="34" charset="0"/>
                <a:ea typeface="+mj-ea"/>
                <a:cs typeface="Arial" panose="020B0604020202020204" pitchFamily="34" charset="0"/>
              </a:defRPr>
            </a:lvl5pPr>
          </a:lstStyle>
          <a:p>
            <a:pPr lvl="0"/>
            <a:r>
              <a:rPr lang="de-DE" sz="2000" dirty="0">
                <a:solidFill>
                  <a:srgbClr val="565655"/>
                </a:solidFill>
                <a:latin typeface="Arial" panose="020B0604020202020204" pitchFamily="34" charset="0"/>
                <a:cs typeface="Arial" panose="020B0604020202020204" pitchFamily="34" charset="0"/>
              </a:rPr>
              <a:t>Lorem ipsum dolor sit amet, consetetur sadipscing elitr, sed diam nonumy eirmod tempor invidunt ut labore et dolore magna aliquyam erat, sed diam voluptua. At vero eos et accusam et justo duo dolores et ea rebum.</a:t>
            </a:r>
            <a:endParaRPr lang="en-GB" dirty="0"/>
          </a:p>
        </p:txBody>
      </p:sp>
    </p:spTree>
    <p:extLst>
      <p:ext uri="{BB962C8B-B14F-4D97-AF65-F5344CB8AC3E}">
        <p14:creationId xmlns:p14="http://schemas.microsoft.com/office/powerpoint/2010/main" val="3527098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Right editable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730250"/>
            <a:ext cx="9748157" cy="2651125"/>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7" name="Text Placeholder 6"/>
          <p:cNvSpPr>
            <a:spLocks noGrp="1"/>
          </p:cNvSpPr>
          <p:nvPr>
            <p:ph type="body" sz="quarter" idx="13"/>
          </p:nvPr>
        </p:nvSpPr>
        <p:spPr>
          <a:xfrm>
            <a:off x="1241424" y="3690937"/>
            <a:ext cx="9780361" cy="8408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635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p:cNvSpPr txBox="1"/>
          <p:nvPr userDrawn="1"/>
        </p:nvSpPr>
        <p:spPr>
          <a:xfrm>
            <a:off x="0" y="5001446"/>
            <a:ext cx="18287999" cy="1938992"/>
          </a:xfrm>
          <a:prstGeom prst="rect">
            <a:avLst/>
          </a:prstGeom>
          <a:noFill/>
        </p:spPr>
        <p:txBody>
          <a:bodyPr wrap="square" rtlCol="0">
            <a:spAutoFit/>
          </a:bodyPr>
          <a:lstStyle/>
          <a:p>
            <a:pPr algn="ctr"/>
            <a:r>
              <a:rPr lang="en-GB" sz="8000" dirty="0">
                <a:solidFill>
                  <a:prstClr val="white"/>
                </a:solidFill>
                <a:latin typeface="Arial" panose="020B0604020202020204" pitchFamily="34" charset="0"/>
                <a:cs typeface="Arial" panose="020B0604020202020204" pitchFamily="34" charset="0"/>
              </a:rPr>
              <a:t>Thank you!</a:t>
            </a:r>
          </a:p>
          <a:p>
            <a:pPr algn="ctr"/>
            <a:endParaRPr lang="en-GB" sz="4000" dirty="0">
              <a:solidFill>
                <a:prstClr val="white"/>
              </a:solidFill>
              <a:latin typeface="Arial" panose="020B0604020202020204" pitchFamily="34" charset="0"/>
              <a:cs typeface="Arial" panose="020B0604020202020204" pitchFamily="34" charset="0"/>
            </a:endParaRPr>
          </a:p>
        </p:txBody>
      </p:sp>
      <p:sp>
        <p:nvSpPr>
          <p:cNvPr id="10" name="Rectangle 9"/>
          <p:cNvSpPr/>
          <p:nvPr userDrawn="1"/>
        </p:nvSpPr>
        <p:spPr>
          <a:xfrm>
            <a:off x="6712789" y="6410555"/>
            <a:ext cx="4862420" cy="1015663"/>
          </a:xfrm>
          <a:prstGeom prst="rect">
            <a:avLst/>
          </a:prstGeom>
        </p:spPr>
        <p:txBody>
          <a:bodyPr wrap="none">
            <a:spAutoFit/>
          </a:bodyPr>
          <a:lstStyle/>
          <a:p>
            <a:pPr algn="ctr"/>
            <a:r>
              <a:rPr lang="en-GB" sz="6000" dirty="0">
                <a:solidFill>
                  <a:srgbClr val="A3F331"/>
                </a:solidFill>
                <a:latin typeface="Minion Pro" panose="02040503050306020203" pitchFamily="18" charset="0"/>
              </a:rPr>
              <a:t>Any questions?</a:t>
            </a:r>
          </a:p>
        </p:txBody>
      </p:sp>
    </p:spTree>
    <p:extLst>
      <p:ext uri="{BB962C8B-B14F-4D97-AF65-F5344CB8AC3E}">
        <p14:creationId xmlns:p14="http://schemas.microsoft.com/office/powerpoint/2010/main" val="324365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39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3419475"/>
            <a:ext cx="15773400" cy="5705475"/>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1247775" y="9178925"/>
            <a:ext cx="157734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868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3651250"/>
            <a:ext cx="7810500" cy="8702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9220200" y="3651250"/>
            <a:ext cx="7810500"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33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5" y="730250"/>
            <a:ext cx="15773400" cy="2651125"/>
          </a:xfrm>
        </p:spPr>
        <p:txBody>
          <a:bodyPr/>
          <a:lstStyle/>
          <a:p>
            <a:r>
              <a:rPr lang="en-US"/>
              <a:t>Click to edit Master title style</a:t>
            </a:r>
            <a:endParaRPr lang="en-GB"/>
          </a:p>
        </p:txBody>
      </p:sp>
      <p:sp>
        <p:nvSpPr>
          <p:cNvPr id="3" name="Text Placeholder 2"/>
          <p:cNvSpPr>
            <a:spLocks noGrp="1"/>
          </p:cNvSpPr>
          <p:nvPr>
            <p:ph type="body" idx="1"/>
          </p:nvPr>
        </p:nvSpPr>
        <p:spPr>
          <a:xfrm>
            <a:off x="1260475" y="3362325"/>
            <a:ext cx="7735888"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0475" y="5010150"/>
            <a:ext cx="7735888"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3362325"/>
            <a:ext cx="777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258300" y="5010150"/>
            <a:ext cx="777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700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036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9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475" y="914400"/>
            <a:ext cx="5897563" cy="32004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7775575" y="1974850"/>
            <a:ext cx="92583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60475" y="4114800"/>
            <a:ext cx="5897563"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4385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0"/>
            <a:ext cx="15773400" cy="26511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57300" y="3651250"/>
            <a:ext cx="15773400" cy="8702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57300" y="12712700"/>
            <a:ext cx="41148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B517DD7B-0582-4F7F-B341-3246D24D3E24}" type="datetimeFigureOut">
              <a:rPr lang="en-GB" smtClean="0"/>
              <a:t>28/01/2020</a:t>
            </a:fld>
            <a:endParaRPr lang="en-GB"/>
          </a:p>
        </p:txBody>
      </p:sp>
      <p:sp>
        <p:nvSpPr>
          <p:cNvPr id="5" name="Footer Placeholder 4"/>
          <p:cNvSpPr>
            <a:spLocks noGrp="1"/>
          </p:cNvSpPr>
          <p:nvPr>
            <p:ph type="ftr" sz="quarter" idx="3"/>
          </p:nvPr>
        </p:nvSpPr>
        <p:spPr>
          <a:xfrm>
            <a:off x="6057900" y="12712700"/>
            <a:ext cx="61722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12712700"/>
            <a:ext cx="41148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C50BB4E4-2C43-4551-A78E-2F7B967E3728}" type="slidenum">
              <a:rPr lang="en-GB" smtClean="0"/>
              <a:t>‹#›</a:t>
            </a:fld>
            <a:endParaRPr lang="en-GB"/>
          </a:p>
        </p:txBody>
      </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5665"/>
            <a:ext cx="18288000" cy="13716000"/>
          </a:xfrm>
          <a:prstGeom prst="rect">
            <a:avLst/>
          </a:prstGeom>
        </p:spPr>
      </p:pic>
      <p:sp>
        <p:nvSpPr>
          <p:cNvPr id="8" name="Rectangle 7"/>
          <p:cNvSpPr/>
          <p:nvPr userDrawn="1"/>
        </p:nvSpPr>
        <p:spPr>
          <a:xfrm>
            <a:off x="2" y="0"/>
            <a:ext cx="18287998" cy="13719963"/>
          </a:xfrm>
          <a:prstGeom prst="rect">
            <a:avLst/>
          </a:prstGeom>
          <a:solidFill>
            <a:srgbClr val="434342">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GB" sz="2700" dirty="0"/>
          </a:p>
        </p:txBody>
      </p:sp>
      <p:pic>
        <p:nvPicPr>
          <p:cNvPr id="9" name="Picture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4045919" y="2743200"/>
            <a:ext cx="4470682" cy="11319662"/>
          </a:xfrm>
          <a:prstGeom prst="rect">
            <a:avLst/>
          </a:prstGeom>
        </p:spPr>
      </p:pic>
      <p:sp>
        <p:nvSpPr>
          <p:cNvPr id="10" name="TextBox 9"/>
          <p:cNvSpPr txBox="1"/>
          <p:nvPr userDrawn="1"/>
        </p:nvSpPr>
        <p:spPr>
          <a:xfrm>
            <a:off x="16659330" y="787732"/>
            <a:ext cx="1579683"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@AUKCAR</a:t>
            </a:r>
          </a:p>
        </p:txBody>
      </p:sp>
      <p:sp>
        <p:nvSpPr>
          <p:cNvPr id="11" name="TextBox 10"/>
          <p:cNvSpPr txBox="1"/>
          <p:nvPr userDrawn="1"/>
        </p:nvSpPr>
        <p:spPr>
          <a:xfrm>
            <a:off x="15757072" y="305916"/>
            <a:ext cx="2113800" cy="430887"/>
          </a:xfrm>
          <a:prstGeom prst="rect">
            <a:avLst/>
          </a:prstGeom>
          <a:noFill/>
        </p:spPr>
        <p:txBody>
          <a:bodyPr wrap="square" rtlCol="0">
            <a:spAutoFit/>
          </a:bodyPr>
          <a:lstStyle/>
          <a:p>
            <a:pPr algn="r"/>
            <a:r>
              <a:rPr lang="en-GB" sz="2200" dirty="0">
                <a:solidFill>
                  <a:schemeClr val="bg1"/>
                </a:solidFill>
                <a:latin typeface="Arial" panose="020B0604020202020204" pitchFamily="34" charset="0"/>
                <a:cs typeface="Arial" panose="020B0604020202020204" pitchFamily="34" charset="0"/>
              </a:rPr>
              <a:t>aukcar.ac.uk</a:t>
            </a:r>
          </a:p>
        </p:txBody>
      </p:sp>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30675" y="12388678"/>
            <a:ext cx="3381375" cy="952500"/>
          </a:xfrm>
          <a:prstGeom prst="rect">
            <a:avLst/>
          </a:prstGeom>
        </p:spPr>
      </p:pic>
      <p:sp>
        <p:nvSpPr>
          <p:cNvPr id="13" name="Freeform 12"/>
          <p:cNvSpPr>
            <a:spLocks noChangeArrowheads="1"/>
          </p:cNvSpPr>
          <p:nvPr userDrawn="1"/>
        </p:nvSpPr>
        <p:spPr bwMode="auto">
          <a:xfrm>
            <a:off x="16207215" y="755013"/>
            <a:ext cx="510745" cy="417650"/>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A3F3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Tree>
    <p:extLst>
      <p:ext uri="{BB962C8B-B14F-4D97-AF65-F5344CB8AC3E}">
        <p14:creationId xmlns:p14="http://schemas.microsoft.com/office/powerpoint/2010/main" val="1633898"/>
      </p:ext>
    </p:extLst>
  </p:cSld>
  <p:clrMap bg1="lt1" tx1="dk1" bg2="lt2" tx2="dk2" accent1="accent1" accent2="accent2" accent3="accent3" accent4="accent4" accent5="accent5" accent6="accent6" hlink="hlink" folHlink="folHlink"/>
  <p:sldLayoutIdLst>
    <p:sldLayoutId id="2147484939" r:id="rId1"/>
    <p:sldLayoutId id="21474849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0"/>
            <a:ext cx="15773400" cy="26511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257300" y="3651250"/>
            <a:ext cx="15773400"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reeform 12"/>
          <p:cNvSpPr>
            <a:spLocks noChangeArrowheads="1"/>
          </p:cNvSpPr>
          <p:nvPr userDrawn="1"/>
        </p:nvSpPr>
        <p:spPr bwMode="auto">
          <a:xfrm>
            <a:off x="16109241" y="751050"/>
            <a:ext cx="510745" cy="417650"/>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A3F3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1" name="TextBox 10"/>
          <p:cNvSpPr txBox="1"/>
          <p:nvPr userDrawn="1"/>
        </p:nvSpPr>
        <p:spPr>
          <a:xfrm>
            <a:off x="16561356" y="783769"/>
            <a:ext cx="1579683" cy="338554"/>
          </a:xfrm>
          <a:prstGeom prst="rect">
            <a:avLst/>
          </a:prstGeom>
          <a:noFill/>
        </p:spPr>
        <p:txBody>
          <a:bodyPr wrap="square" rtlCol="0">
            <a:spAutoFit/>
          </a:bodyPr>
          <a:lstStyle/>
          <a:p>
            <a:r>
              <a:rPr lang="en-GB" sz="1600" dirty="0">
                <a:solidFill>
                  <a:srgbClr val="565655"/>
                </a:solidFill>
                <a:latin typeface="Arial" panose="020B0604020202020204" pitchFamily="34" charset="0"/>
                <a:cs typeface="Arial" panose="020B0604020202020204" pitchFamily="34" charset="0"/>
              </a:rPr>
              <a:t>@AUKCAR</a:t>
            </a:r>
          </a:p>
        </p:txBody>
      </p:sp>
      <p:sp>
        <p:nvSpPr>
          <p:cNvPr id="12" name="TextBox 11"/>
          <p:cNvSpPr txBox="1"/>
          <p:nvPr userDrawn="1"/>
        </p:nvSpPr>
        <p:spPr>
          <a:xfrm>
            <a:off x="15659098" y="301953"/>
            <a:ext cx="2113800" cy="430887"/>
          </a:xfrm>
          <a:prstGeom prst="rect">
            <a:avLst/>
          </a:prstGeom>
          <a:noFill/>
        </p:spPr>
        <p:txBody>
          <a:bodyPr wrap="square" rtlCol="0">
            <a:spAutoFit/>
          </a:bodyPr>
          <a:lstStyle/>
          <a:p>
            <a:pPr algn="r"/>
            <a:r>
              <a:rPr lang="en-GB" sz="2200" dirty="0">
                <a:solidFill>
                  <a:srgbClr val="565655"/>
                </a:solidFill>
                <a:latin typeface="Arial" panose="020B0604020202020204" pitchFamily="34" charset="0"/>
                <a:cs typeface="Arial" panose="020B0604020202020204" pitchFamily="34" charset="0"/>
              </a:rPr>
              <a:t>aukcar.ac.uk</a:t>
            </a:r>
          </a:p>
        </p:txBody>
      </p:sp>
      <p:pic>
        <p:nvPicPr>
          <p:cNvPr id="13" name="Picture 1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30676" y="12384715"/>
            <a:ext cx="3381375" cy="952500"/>
          </a:xfrm>
          <a:prstGeom prst="rect">
            <a:avLst/>
          </a:prstGeom>
        </p:spPr>
      </p:pic>
      <p:sp>
        <p:nvSpPr>
          <p:cNvPr id="10" name="Rectangle 9"/>
          <p:cNvSpPr/>
          <p:nvPr userDrawn="1"/>
        </p:nvSpPr>
        <p:spPr>
          <a:xfrm rot="16200000">
            <a:off x="9012043" y="4442700"/>
            <a:ext cx="263918" cy="18287999"/>
          </a:xfrm>
          <a:prstGeom prst="rect">
            <a:avLst/>
          </a:prstGeom>
          <a:solidFill>
            <a:srgbClr val="6161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17814471" y="0"/>
            <a:ext cx="473528" cy="13716000"/>
          </a:xfrm>
          <a:prstGeom prst="rect">
            <a:avLst/>
          </a:prstGeom>
          <a:solidFill>
            <a:srgbClr val="A3F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480792583"/>
      </p:ext>
    </p:extLst>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 id="2147484897" r:id="rId10"/>
    <p:sldLayoutId id="2147484902"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0"/>
            <a:ext cx="15773400" cy="26511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257300" y="3651250"/>
            <a:ext cx="15773400"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reeform 12"/>
          <p:cNvSpPr>
            <a:spLocks noChangeArrowheads="1"/>
          </p:cNvSpPr>
          <p:nvPr userDrawn="1"/>
        </p:nvSpPr>
        <p:spPr bwMode="auto">
          <a:xfrm>
            <a:off x="16109241" y="751050"/>
            <a:ext cx="510745" cy="417650"/>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A3F3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8" name="TextBox 7"/>
          <p:cNvSpPr txBox="1"/>
          <p:nvPr userDrawn="1"/>
        </p:nvSpPr>
        <p:spPr>
          <a:xfrm>
            <a:off x="16561356" y="783769"/>
            <a:ext cx="1579683" cy="338554"/>
          </a:xfrm>
          <a:prstGeom prst="rect">
            <a:avLst/>
          </a:prstGeom>
          <a:noFill/>
        </p:spPr>
        <p:txBody>
          <a:bodyPr wrap="square" rtlCol="0">
            <a:spAutoFit/>
          </a:bodyPr>
          <a:lstStyle/>
          <a:p>
            <a:r>
              <a:rPr lang="en-GB" sz="1600" dirty="0">
                <a:solidFill>
                  <a:srgbClr val="565655"/>
                </a:solidFill>
                <a:latin typeface="Arial" panose="020B0604020202020204" pitchFamily="34" charset="0"/>
                <a:cs typeface="Arial" panose="020B0604020202020204" pitchFamily="34" charset="0"/>
              </a:rPr>
              <a:t>@AUKCAR</a:t>
            </a:r>
          </a:p>
        </p:txBody>
      </p:sp>
      <p:sp>
        <p:nvSpPr>
          <p:cNvPr id="9" name="TextBox 8"/>
          <p:cNvSpPr txBox="1"/>
          <p:nvPr userDrawn="1"/>
        </p:nvSpPr>
        <p:spPr>
          <a:xfrm>
            <a:off x="15659098" y="301953"/>
            <a:ext cx="2113800" cy="430887"/>
          </a:xfrm>
          <a:prstGeom prst="rect">
            <a:avLst/>
          </a:prstGeom>
          <a:noFill/>
        </p:spPr>
        <p:txBody>
          <a:bodyPr wrap="square" rtlCol="0">
            <a:spAutoFit/>
          </a:bodyPr>
          <a:lstStyle/>
          <a:p>
            <a:pPr algn="r"/>
            <a:r>
              <a:rPr lang="en-GB" sz="2200" dirty="0">
                <a:solidFill>
                  <a:srgbClr val="565655"/>
                </a:solidFill>
                <a:latin typeface="Arial" panose="020B0604020202020204" pitchFamily="34" charset="0"/>
                <a:cs typeface="Arial" panose="020B0604020202020204" pitchFamily="34" charset="0"/>
              </a:rPr>
              <a:t>aukcar.ac.uk</a:t>
            </a:r>
          </a:p>
        </p:txBody>
      </p:sp>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30676" y="12384715"/>
            <a:ext cx="3381375" cy="952500"/>
          </a:xfrm>
          <a:prstGeom prst="rect">
            <a:avLst/>
          </a:prstGeom>
        </p:spPr>
      </p:pic>
    </p:spTree>
    <p:extLst>
      <p:ext uri="{BB962C8B-B14F-4D97-AF65-F5344CB8AC3E}">
        <p14:creationId xmlns:p14="http://schemas.microsoft.com/office/powerpoint/2010/main" val="485800043"/>
      </p:ext>
    </p:extLst>
  </p:cSld>
  <p:clrMap bg1="lt1" tx1="dk1" bg2="lt2" tx2="dk2" accent1="accent1" accent2="accent2" accent3="accent3" accent4="accent4" accent5="accent5" accent6="accent6" hlink="hlink" folHlink="folHlink"/>
  <p:sldLayoutIdLst>
    <p:sldLayoutId id="2147484917" r:id="rId1"/>
    <p:sldLayoutId id="2147484918"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1028776" y="0"/>
            <a:ext cx="7259224" cy="13716000"/>
          </a:xfrm>
          <a:prstGeom prst="rect">
            <a:avLst/>
          </a:prstGeom>
          <a:solidFill>
            <a:srgbClr val="5656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1257300" y="730250"/>
            <a:ext cx="9771476" cy="26511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257300" y="3651250"/>
            <a:ext cx="9771476"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4045919" y="2739237"/>
            <a:ext cx="4470682" cy="11319662"/>
          </a:xfrm>
          <a:prstGeom prst="rect">
            <a:avLst/>
          </a:prstGeom>
        </p:spPr>
      </p:pic>
      <p:sp>
        <p:nvSpPr>
          <p:cNvPr id="9" name="Freeform 12"/>
          <p:cNvSpPr>
            <a:spLocks noChangeArrowheads="1"/>
          </p:cNvSpPr>
          <p:nvPr userDrawn="1"/>
        </p:nvSpPr>
        <p:spPr bwMode="auto">
          <a:xfrm>
            <a:off x="16207215" y="751050"/>
            <a:ext cx="510745" cy="417650"/>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A3F3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 name="TextBox 9"/>
          <p:cNvSpPr txBox="1"/>
          <p:nvPr userDrawn="1"/>
        </p:nvSpPr>
        <p:spPr>
          <a:xfrm>
            <a:off x="16659330" y="783769"/>
            <a:ext cx="1579683"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@AUKCAR</a:t>
            </a:r>
          </a:p>
        </p:txBody>
      </p:sp>
      <p:sp>
        <p:nvSpPr>
          <p:cNvPr id="11" name="TextBox 10"/>
          <p:cNvSpPr txBox="1"/>
          <p:nvPr userDrawn="1"/>
        </p:nvSpPr>
        <p:spPr>
          <a:xfrm>
            <a:off x="15757072" y="301953"/>
            <a:ext cx="2113800" cy="430887"/>
          </a:xfrm>
          <a:prstGeom prst="rect">
            <a:avLst/>
          </a:prstGeom>
          <a:noFill/>
        </p:spPr>
        <p:txBody>
          <a:bodyPr wrap="square" rtlCol="0">
            <a:spAutoFit/>
          </a:bodyPr>
          <a:lstStyle/>
          <a:p>
            <a:pPr algn="r"/>
            <a:r>
              <a:rPr lang="en-GB" sz="2200" dirty="0">
                <a:solidFill>
                  <a:schemeClr val="bg1"/>
                </a:solidFill>
                <a:latin typeface="Arial" panose="020B0604020202020204" pitchFamily="34" charset="0"/>
                <a:cs typeface="Arial" panose="020B0604020202020204" pitchFamily="34" charset="0"/>
              </a:rPr>
              <a:t>aukcar.ac.uk</a:t>
            </a:r>
          </a:p>
        </p:txBody>
      </p:sp>
      <p:pic>
        <p:nvPicPr>
          <p:cNvPr id="12" name="Picture 11"/>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30676" y="12384715"/>
            <a:ext cx="3381375" cy="952500"/>
          </a:xfrm>
          <a:prstGeom prst="rect">
            <a:avLst/>
          </a:prstGeom>
        </p:spPr>
      </p:pic>
    </p:spTree>
    <p:extLst>
      <p:ext uri="{BB962C8B-B14F-4D97-AF65-F5344CB8AC3E}">
        <p14:creationId xmlns:p14="http://schemas.microsoft.com/office/powerpoint/2010/main" val="319884059"/>
      </p:ext>
    </p:extLst>
  </p:cSld>
  <p:clrMap bg1="lt1" tx1="dk1" bg2="lt2" tx2="dk2" accent1="accent1" accent2="accent2" accent3="accent3" accent4="accent4" accent5="accent5" accent6="accent6" hlink="hlink" folHlink="folHlink"/>
  <p:sldLayoutIdLst>
    <p:sldLayoutId id="2147484934" r:id="rId1"/>
    <p:sldLayoutId id="2147484935" r:id="rId2"/>
    <p:sldLayoutId id="2147484936" r:id="rId3"/>
    <p:sldLayoutId id="2147484941"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 Placeholder 3"/>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03632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32120"/>
            <a:ext cx="18288000" cy="1323439"/>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[Consider inserting relevant platform/project title slide from</a:t>
            </a:r>
          </a:p>
          <a:p>
            <a:pPr algn="ctr"/>
            <a:r>
              <a:rPr lang="en-GB" sz="4000" dirty="0">
                <a:latin typeface="Arial" panose="020B0604020202020204" pitchFamily="34" charset="0"/>
                <a:cs typeface="Arial" panose="020B0604020202020204" pitchFamily="34" charset="0"/>
              </a:rPr>
              <a:t>Asthma UK Centre for Applied Research PowerPoint sample slides]</a:t>
            </a:r>
          </a:p>
        </p:txBody>
      </p:sp>
    </p:spTree>
    <p:extLst>
      <p:ext uri="{BB962C8B-B14F-4D97-AF65-F5344CB8AC3E}">
        <p14:creationId xmlns:p14="http://schemas.microsoft.com/office/powerpoint/2010/main" val="365384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81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020188"/>
      </p:ext>
    </p:extLst>
  </p:cSld>
  <p:clrMapOvr>
    <a:masterClrMapping/>
  </p:clrMapOvr>
</p:sld>
</file>

<file path=ppt/theme/theme1.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KCAR Presentation Slides Template_Blank Template_v4.0.pptx" id="{51B88DD6-83EE-405C-9C1E-98CBB94BCE69}" vid="{DE69AF22-247D-48CE-80CF-797913889CBB}"/>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KCAR Presentation Slides Template_Blank Template_v4.0.pptx" id="{51B88DD6-83EE-405C-9C1E-98CBB94BCE69}" vid="{FD8563BF-0A39-43E3-B288-729FEA92F362}"/>
    </a:ext>
  </a:extLst>
</a:theme>
</file>

<file path=ppt/theme/theme3.xml><?xml version="1.0" encoding="utf-8"?>
<a:theme xmlns:a="http://schemas.openxmlformats.org/drawingml/2006/main" name="No footer or right g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KCAR Presentation Slides Template_Blank Template_v4.0.pptx" id="{51B88DD6-83EE-405C-9C1E-98CBB94BCE69}" vid="{21440D3F-8DA0-41D6-B531-0388F7494E20}"/>
    </a:ext>
  </a:extLst>
</a:theme>
</file>

<file path=ppt/theme/theme4.xml><?xml version="1.0" encoding="utf-8"?>
<a:theme xmlns:a="http://schemas.openxmlformats.org/drawingml/2006/main" name="Right hand gre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KCAR Presentation Slides Template_Blank Template_v4.0.pptx" id="{51B88DD6-83EE-405C-9C1E-98CBB94BCE69}" vid="{4F749D67-FA1A-4919-AE0C-5E2F096F0830}"/>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Dark background</Template>
  <TotalTime>2</TotalTime>
  <Words>20</Words>
  <Application>Microsoft Macintosh PowerPoint</Application>
  <PresentationFormat>Custom</PresentationFormat>
  <Paragraphs>2</Paragraphs>
  <Slides>4</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vt:i4>
      </vt:variant>
    </vt:vector>
  </HeadingPairs>
  <TitlesOfParts>
    <vt:vector size="13" baseType="lpstr">
      <vt:lpstr>Arial</vt:lpstr>
      <vt:lpstr>Calibri</vt:lpstr>
      <vt:lpstr>Calibri Light</vt:lpstr>
      <vt:lpstr>Minion Pro</vt:lpstr>
      <vt:lpstr>Poppins SemiBold</vt:lpstr>
      <vt:lpstr>Dark background</vt:lpstr>
      <vt:lpstr>Blank</vt:lpstr>
      <vt:lpstr>No footer or right green</vt:lpstr>
      <vt:lpstr>Right hand grey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BREATHE Admin</dc:creator>
  <cp:lastModifiedBy>BREATHE Admin</cp:lastModifiedBy>
  <cp:revision>1</cp:revision>
  <dcterms:created xsi:type="dcterms:W3CDTF">2020-01-28T10:47:31Z</dcterms:created>
  <dcterms:modified xsi:type="dcterms:W3CDTF">2020-01-28T10:49:52Z</dcterms:modified>
</cp:coreProperties>
</file>