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772" y="28625227"/>
            <a:ext cx="2505448" cy="55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9053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2016-08-19T13:52:38Z</dcterms:modified>
</cp:coreProperties>
</file>