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841" y="40634798"/>
            <a:ext cx="4010819" cy="886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2673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5386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0773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6159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1546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69325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3190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77054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030919" algn="l" defTabSz="3507730" rtl="0" eaLnBrk="1" latinLnBrk="0" hangingPunct="1">
              <a:defRPr sz="69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2016-08-19T13:51:59Z</dcterms:modified>
</cp:coreProperties>
</file>