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2" autoAdjust="0"/>
    <p:restoredTop sz="94660"/>
  </p:normalViewPr>
  <p:slideViewPr>
    <p:cSldViewPr snapToGrid="0">
      <p:cViewPr varScale="1">
        <p:scale>
          <a:sx n="38" d="100"/>
          <a:sy n="38" d="100"/>
        </p:scale>
        <p:origin x="966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4861235" y="5969647"/>
            <a:ext cx="552741" cy="30275214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71332" y="0"/>
            <a:ext cx="608823" cy="2138013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26482059" y="5232105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7569" y="5266083"/>
            <a:ext cx="927357" cy="6079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629" y="654029"/>
            <a:ext cx="3759655" cy="127036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22" y="19070795"/>
            <a:ext cx="3596568" cy="1437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5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01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8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5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7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2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61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91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16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95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39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32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14748" y="20820081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5"/>
          <p:cNvSpPr txBox="1"/>
          <p:nvPr/>
        </p:nvSpPr>
        <p:spPr>
          <a:xfrm>
            <a:off x="5183200" y="19382591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5386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0773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6159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01546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76932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319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277054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030919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3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30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7</cp:revision>
  <dcterms:created xsi:type="dcterms:W3CDTF">2016-08-09T15:34:26Z</dcterms:created>
  <dcterms:modified xsi:type="dcterms:W3CDTF">2016-08-19T13:51:37Z</dcterms:modified>
</cp:coreProperties>
</file>