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25" d="100"/>
          <a:sy n="25" d="100"/>
        </p:scale>
        <p:origin x="60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81" y="19034651"/>
            <a:ext cx="3846862" cy="142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9852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9</cp:revision>
  <dcterms:created xsi:type="dcterms:W3CDTF">2016-08-09T15:34:26Z</dcterms:created>
  <dcterms:modified xsi:type="dcterms:W3CDTF">2020-09-11T15:45:58Z</dcterms:modified>
</cp:coreProperties>
</file>