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904" autoAdjust="0"/>
    <p:restoredTop sz="94660"/>
  </p:normalViewPr>
  <p:slideViewPr>
    <p:cSldViewPr snapToGrid="0">
      <p:cViewPr>
        <p:scale>
          <a:sx n="25" d="100"/>
          <a:sy n="25" d="100"/>
        </p:scale>
        <p:origin x="420" y="-10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  <a:prstGeom prst="rect">
            <a:avLst/>
          </a:prstGeo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Box 6"/>
          <p:cNvSpPr txBox="1"/>
          <p:nvPr userDrawn="1"/>
        </p:nvSpPr>
        <p:spPr>
          <a:xfrm rot="5400000">
            <a:off x="26477116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9502626" y="4928166"/>
            <a:ext cx="927357" cy="60793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100" y="40147981"/>
            <a:ext cx="3588527" cy="1328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771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921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751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904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  <a:prstGeom prst="rect">
            <a:avLst/>
          </a:prstGeom>
        </p:spPr>
        <p:txBody>
          <a:bodyPr anchor="b"/>
          <a:lstStyle>
            <a:lvl1pPr>
              <a:defRPr sz="1986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8051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3724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2662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962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596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  <a:prstGeom prst="rect">
            <a:avLst/>
          </a:prstGeom>
        </p:spPr>
        <p:txBody>
          <a:bodyPr anchor="b"/>
          <a:lstStyle>
            <a:lvl1pPr>
              <a:defRPr sz="1059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  <a:prstGeom prst="rect">
            <a:avLst/>
          </a:prstGeo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0243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  <a:prstGeom prst="rect">
            <a:avLst/>
          </a:prstGeom>
        </p:spPr>
        <p:txBody>
          <a:bodyPr anchor="b"/>
          <a:lstStyle>
            <a:lvl1pPr>
              <a:defRPr sz="1059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064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>
            <a:off x="14861236" y="27389787"/>
            <a:ext cx="552741" cy="30275213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29666390" y="0"/>
            <a:ext cx="608823" cy="42803764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51319" y="544622"/>
            <a:ext cx="4883023" cy="1649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693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1327732" y="830080"/>
            <a:ext cx="212655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6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27731" y="2032150"/>
            <a:ext cx="209226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4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15743" y="2689646"/>
            <a:ext cx="2082035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238064" y="42251023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12673" y="40853122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908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22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MCLELLAN Claire</cp:lastModifiedBy>
  <cp:revision>9</cp:revision>
  <dcterms:created xsi:type="dcterms:W3CDTF">2016-08-09T13:20:14Z</dcterms:created>
  <dcterms:modified xsi:type="dcterms:W3CDTF">2020-09-11T15:49:00Z</dcterms:modified>
</cp:coreProperties>
</file>