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186" y="5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72" y="27763560"/>
            <a:ext cx="3607303" cy="133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11/09/2020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68407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11</cp:revision>
  <dcterms:created xsi:type="dcterms:W3CDTF">2016-08-09T09:31:27Z</dcterms:created>
  <dcterms:modified xsi:type="dcterms:W3CDTF">2020-09-11T15:51:30Z</dcterms:modified>
</cp:coreProperties>
</file>