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148" y="19397672"/>
            <a:ext cx="2473412" cy="103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4329812" y="19521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2016-08-09T15:34:26Z</dcterms:created>
  <dcterms:modified xsi:type="dcterms:W3CDTF">2016-08-19T13:50:52Z</dcterms:modified>
</cp:coreProperties>
</file>