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40" y="40343721"/>
            <a:ext cx="3141103" cy="131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7958" y="40576123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8</cp:revision>
  <dcterms:created xsi:type="dcterms:W3CDTF">2016-08-09T13:20:14Z</dcterms:created>
  <dcterms:modified xsi:type="dcterms:W3CDTF">2016-08-19T13:50:38Z</dcterms:modified>
</cp:coreProperties>
</file>