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803763" cy="30275213"/>
  <p:notesSz cx="9144000" cy="6858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5655"/>
    <a:srgbClr val="ACF4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7" d="100"/>
          <a:sy n="27" d="100"/>
        </p:scale>
        <p:origin x="126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21123039" y="8599433"/>
            <a:ext cx="552741" cy="42798822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42194940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3900566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031176" y="4928166"/>
            <a:ext cx="927357" cy="60793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79869" y="544622"/>
            <a:ext cx="4883023" cy="164993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2009" y="28005183"/>
            <a:ext cx="3141103" cy="1311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709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685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31445" y="1611875"/>
            <a:ext cx="9229561" cy="256568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761" y="1611875"/>
            <a:ext cx="27153637" cy="256568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901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899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0467" y="7547788"/>
            <a:ext cx="36918246" cy="12593645"/>
          </a:xfrm>
        </p:spPr>
        <p:txBody>
          <a:bodyPr anchor="b"/>
          <a:lstStyle>
            <a:lvl1pPr>
              <a:defRPr sz="2648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0467" y="20260574"/>
            <a:ext cx="36918246" cy="6622701"/>
          </a:xfrm>
        </p:spPr>
        <p:txBody>
          <a:bodyPr/>
          <a:lstStyle>
            <a:lvl1pPr marL="0" indent="0">
              <a:buNone/>
              <a:defRPr sz="10595">
                <a:solidFill>
                  <a:schemeClr val="tx1"/>
                </a:solidFill>
              </a:defRPr>
            </a:lvl1pPr>
            <a:lvl2pPr marL="2018355" indent="0">
              <a:buNone/>
              <a:defRPr sz="8829">
                <a:solidFill>
                  <a:schemeClr val="tx1">
                    <a:tint val="75000"/>
                  </a:schemeClr>
                </a:solidFill>
              </a:defRPr>
            </a:lvl2pPr>
            <a:lvl3pPr marL="4036710" indent="0">
              <a:buNone/>
              <a:defRPr sz="7946">
                <a:solidFill>
                  <a:schemeClr val="tx1">
                    <a:tint val="75000"/>
                  </a:schemeClr>
                </a:solidFill>
              </a:defRPr>
            </a:lvl3pPr>
            <a:lvl4pPr marL="6055065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4pPr>
            <a:lvl5pPr marL="8073420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5pPr>
            <a:lvl6pPr marL="1009177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6pPr>
            <a:lvl7pPr marL="1211013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7pPr>
            <a:lvl8pPr marL="1412848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8pPr>
            <a:lvl9pPr marL="1614684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486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759" y="8059374"/>
            <a:ext cx="18191599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9405" y="8059374"/>
            <a:ext cx="18191599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046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1611882"/>
            <a:ext cx="36918246" cy="585180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8339" y="7421634"/>
            <a:ext cx="18107995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8339" y="11058863"/>
            <a:ext cx="18107995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9408" y="7421634"/>
            <a:ext cx="18197174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9408" y="11058863"/>
            <a:ext cx="18197174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966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56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288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7174" y="4359077"/>
            <a:ext cx="21669405" cy="21515024"/>
          </a:xfrm>
        </p:spPr>
        <p:txBody>
          <a:bodyPr/>
          <a:lstStyle>
            <a:lvl1pPr>
              <a:defRPr sz="14127"/>
            </a:lvl1pPr>
            <a:lvl2pPr>
              <a:defRPr sz="12361"/>
            </a:lvl2pPr>
            <a:lvl3pPr>
              <a:defRPr sz="10595"/>
            </a:lvl3pPr>
            <a:lvl4pPr>
              <a:defRPr sz="8829"/>
            </a:lvl4pPr>
            <a:lvl5pPr>
              <a:defRPr sz="8829"/>
            </a:lvl5pPr>
            <a:lvl6pPr>
              <a:defRPr sz="8829"/>
            </a:lvl6pPr>
            <a:lvl7pPr>
              <a:defRPr sz="8829"/>
            </a:lvl7pPr>
            <a:lvl8pPr>
              <a:defRPr sz="8829"/>
            </a:lvl8pPr>
            <a:lvl9pPr>
              <a:defRPr sz="882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40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7174" y="4359077"/>
            <a:ext cx="21669405" cy="21515024"/>
          </a:xfrm>
        </p:spPr>
        <p:txBody>
          <a:bodyPr anchor="t"/>
          <a:lstStyle>
            <a:lvl1pPr marL="0" indent="0">
              <a:buNone/>
              <a:defRPr sz="14127"/>
            </a:lvl1pPr>
            <a:lvl2pPr marL="2018355" indent="0">
              <a:buNone/>
              <a:defRPr sz="12361"/>
            </a:lvl2pPr>
            <a:lvl3pPr marL="4036710" indent="0">
              <a:buNone/>
              <a:defRPr sz="10595"/>
            </a:lvl3pPr>
            <a:lvl4pPr marL="6055065" indent="0">
              <a:buNone/>
              <a:defRPr sz="8829"/>
            </a:lvl4pPr>
            <a:lvl5pPr marL="8073420" indent="0">
              <a:buNone/>
              <a:defRPr sz="8829"/>
            </a:lvl5pPr>
            <a:lvl6pPr marL="10091776" indent="0">
              <a:buNone/>
              <a:defRPr sz="8829"/>
            </a:lvl6pPr>
            <a:lvl7pPr marL="12110131" indent="0">
              <a:buNone/>
              <a:defRPr sz="8829"/>
            </a:lvl7pPr>
            <a:lvl8pPr marL="14128486" indent="0">
              <a:buNone/>
              <a:defRPr sz="8829"/>
            </a:lvl8pPr>
            <a:lvl9pPr marL="16146841" indent="0">
              <a:buNone/>
              <a:defRPr sz="8829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283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2759" y="1611882"/>
            <a:ext cx="36918246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759" y="8059374"/>
            <a:ext cx="36918246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859" y="28005183"/>
            <a:ext cx="3141103" cy="1311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232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036710" rtl="0" eaLnBrk="1" latinLnBrk="0" hangingPunct="1">
        <a:lnSpc>
          <a:spcPct val="90000"/>
        </a:lnSpc>
        <a:spcBef>
          <a:spcPct val="0"/>
        </a:spcBef>
        <a:buNone/>
        <a:defRPr sz="194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9178" indent="-1009178" algn="l" defTabSz="4036710" rtl="0" eaLnBrk="1" latinLnBrk="0" hangingPunct="1">
        <a:lnSpc>
          <a:spcPct val="90000"/>
        </a:lnSpc>
        <a:spcBef>
          <a:spcPts val="4415"/>
        </a:spcBef>
        <a:buFont typeface="Arial" panose="020B0604020202020204" pitchFamily="34" charset="0"/>
        <a:buChar char="•"/>
        <a:defRPr sz="12361" kern="1200">
          <a:solidFill>
            <a:schemeClr val="tx1"/>
          </a:solidFill>
          <a:latin typeface="+mn-lt"/>
          <a:ea typeface="+mn-ea"/>
          <a:cs typeface="+mn-cs"/>
        </a:defRPr>
      </a:lvl1pPr>
      <a:lvl2pPr marL="302753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10595" kern="1200">
          <a:solidFill>
            <a:schemeClr val="tx1"/>
          </a:solidFill>
          <a:latin typeface="+mn-lt"/>
          <a:ea typeface="+mn-ea"/>
          <a:cs typeface="+mn-cs"/>
        </a:defRPr>
      </a:lvl2pPr>
      <a:lvl3pPr marL="504588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8829" kern="1200">
          <a:solidFill>
            <a:schemeClr val="tx1"/>
          </a:solidFill>
          <a:latin typeface="+mn-lt"/>
          <a:ea typeface="+mn-ea"/>
          <a:cs typeface="+mn-cs"/>
        </a:defRPr>
      </a:lvl3pPr>
      <a:lvl4pPr marL="706424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908259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110095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30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66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7156019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1pPr>
      <a:lvl2pPr marL="201835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403671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3pPr>
      <a:lvl4pPr marL="605506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807342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009177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211013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412848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614684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14143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27731" y="830080"/>
            <a:ext cx="341509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6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27730" y="2032150"/>
            <a:ext cx="338218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4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15743" y="2689646"/>
            <a:ext cx="282716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44279" y="28267347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0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22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11</cp:revision>
  <dcterms:created xsi:type="dcterms:W3CDTF">2016-08-09T09:31:27Z</dcterms:created>
  <dcterms:modified xsi:type="dcterms:W3CDTF">2016-08-19T13:40:08Z</dcterms:modified>
</cp:coreProperties>
</file>