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148" y="168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72" y="27955030"/>
            <a:ext cx="3381562" cy="114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7052" y="2862402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39</cp:revision>
  <dcterms:created xsi:type="dcterms:W3CDTF">2015-02-20T16:01:13Z</dcterms:created>
  <dcterms:modified xsi:type="dcterms:W3CDTF">2020-06-16T12:51:34Z</dcterms:modified>
</cp:coreProperties>
</file>