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6" d="100"/>
          <a:sy n="26" d="100"/>
        </p:scale>
        <p:origin x="45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72" y="27955030"/>
            <a:ext cx="3381562" cy="114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10</cp:revision>
  <dcterms:created xsi:type="dcterms:W3CDTF">2016-08-09T09:31:27Z</dcterms:created>
  <dcterms:modified xsi:type="dcterms:W3CDTF">2020-06-16T13:01:47Z</dcterms:modified>
</cp:coreProperties>
</file>