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780" y="28493409"/>
            <a:ext cx="1843375" cy="75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97764" y="28553160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2016-08-19T13:50:28Z</dcterms:modified>
</cp:coreProperties>
</file>