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19" d="100"/>
          <a:sy n="19" d="100"/>
        </p:scale>
        <p:origin x="3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041" y="40473359"/>
            <a:ext cx="2757113" cy="1133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39692" y="40677723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5386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773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6159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1546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76932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319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277054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30919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2016-08-09T13:20:14Z</dcterms:created>
  <dcterms:modified xsi:type="dcterms:W3CDTF">2016-08-19T13:50:02Z</dcterms:modified>
</cp:coreProperties>
</file>