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7" d="100"/>
          <a:sy n="27" d="100"/>
        </p:scale>
        <p:origin x="12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730" y="28084227"/>
            <a:ext cx="2757113" cy="1133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66571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9</cp:revision>
  <dcterms:created xsi:type="dcterms:W3CDTF">2016-08-09T09:31:27Z</dcterms:created>
  <dcterms:modified xsi:type="dcterms:W3CDTF">2016-08-19T13:39:57Z</dcterms:modified>
</cp:coreProperties>
</file>