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22" y="19173872"/>
            <a:ext cx="4440778" cy="106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0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14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2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6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79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07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37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86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85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87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96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3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89007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2016-08-19T13:48:14Z</dcterms:modified>
</cp:coreProperties>
</file>