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0041" y="40448025"/>
            <a:ext cx="4844470" cy="115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27207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6</cp:revision>
  <dcterms:created xsi:type="dcterms:W3CDTF">2016-08-09T13:20:14Z</dcterms:created>
  <dcterms:modified xsi:type="dcterms:W3CDTF">2016-08-19T13:48:02Z</dcterms:modified>
</cp:coreProperties>
</file>