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803763" cy="30275213"/>
  <p:notesSz cx="9144000" cy="6858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5"/>
    <a:srgbClr val="ACF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7" d="100"/>
          <a:sy n="27" d="100"/>
        </p:scale>
        <p:origin x="126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21123039" y="8599433"/>
            <a:ext cx="552741" cy="42798822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42194940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3900566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031176" y="4928166"/>
            <a:ext cx="927357" cy="6079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9869" y="544622"/>
            <a:ext cx="4883023" cy="164993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3430" y="28058893"/>
            <a:ext cx="4844470" cy="1158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0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68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0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9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8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04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96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56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288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40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28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23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14143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27731" y="830080"/>
            <a:ext cx="341509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7730" y="2032150"/>
            <a:ext cx="33821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15743" y="2689646"/>
            <a:ext cx="282716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06591" y="28267347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0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8</cp:revision>
  <dcterms:created xsi:type="dcterms:W3CDTF">2016-08-09T09:31:27Z</dcterms:created>
  <dcterms:modified xsi:type="dcterms:W3CDTF">2016-08-19T13:39:45Z</dcterms:modified>
</cp:coreProperties>
</file>