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289" y="28368111"/>
            <a:ext cx="1363643" cy="81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4988" y="285499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2016-08-19T13:47:49Z</dcterms:modified>
</cp:coreProperties>
</file>