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38" d="100"/>
          <a:sy n="38" d="100"/>
        </p:scale>
        <p:origin x="966" y="-20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302" y="19556128"/>
            <a:ext cx="1363643" cy="81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90207" y="19648788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2016-08-09T15:34:26Z</dcterms:created>
  <dcterms:modified xsi:type="dcterms:W3CDTF">2016-08-19T13:47:40Z</dcterms:modified>
</cp:coreProperties>
</file>