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40428157"/>
            <a:ext cx="1981573" cy="117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00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2016-08-19T13:47:32Z</dcterms:modified>
</cp:coreProperties>
</file>