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2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572" y="19214286"/>
            <a:ext cx="2736304" cy="1024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9852" y="19648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2016-08-19T13:46:46Z</dcterms:modified>
</cp:coreProperties>
</file>