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95" y="27631305"/>
            <a:ext cx="3650669" cy="136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68407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9</cp:revision>
  <dcterms:created xsi:type="dcterms:W3CDTF">2016-08-09T09:31:27Z</dcterms:created>
  <dcterms:modified xsi:type="dcterms:W3CDTF">2016-08-19T13:39:09Z</dcterms:modified>
</cp:coreProperties>
</file>