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702" y="36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780" y="27739006"/>
            <a:ext cx="4015733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7052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39</cp:revision>
  <dcterms:created xsi:type="dcterms:W3CDTF">2015-02-20T16:01:13Z</dcterms:created>
  <dcterms:modified xsi:type="dcterms:W3CDTF">2020-06-09T09:01:12Z</dcterms:modified>
</cp:coreProperties>
</file>