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0042" autoAdjust="0"/>
    <p:restoredTop sz="94660"/>
  </p:normalViewPr>
  <p:slideViewPr>
    <p:cSldViewPr snapToGrid="0">
      <p:cViewPr varScale="1">
        <p:scale>
          <a:sx n="23" d="100"/>
          <a:sy n="23" d="100"/>
        </p:scale>
        <p:origin x="72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00" y="18958324"/>
            <a:ext cx="4015733" cy="136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9852" y="19648788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8</cp:revision>
  <dcterms:created xsi:type="dcterms:W3CDTF">2016-08-09T15:34:26Z</dcterms:created>
  <dcterms:modified xsi:type="dcterms:W3CDTF">2020-06-09T08:58:20Z</dcterms:modified>
</cp:coreProperties>
</file>