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8" d="100"/>
          <a:sy n="18" d="100"/>
        </p:scale>
        <p:origin x="8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49" y="40128785"/>
            <a:ext cx="4015733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8</cp:revision>
  <dcterms:created xsi:type="dcterms:W3CDTF">2016-08-09T13:20:14Z</dcterms:created>
  <dcterms:modified xsi:type="dcterms:W3CDTF">2020-06-09T08:56:07Z</dcterms:modified>
</cp:coreProperties>
</file>