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727271"/>
    <a:srgbClr val="434342"/>
    <a:srgbClr val="ACF446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Rectangle 8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10" name="TextBox 9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5" t="28800" r="4822" b="27734"/>
          <a:stretch/>
        </p:blipFill>
        <p:spPr>
          <a:xfrm>
            <a:off x="1038554" y="28107486"/>
            <a:ext cx="3316554" cy="107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114748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67176" y="28283725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1381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39</cp:revision>
  <dcterms:created xsi:type="dcterms:W3CDTF">2015-02-20T16:01:13Z</dcterms:created>
  <dcterms:modified xsi:type="dcterms:W3CDTF">2016-08-19T13:46:26Z</dcterms:modified>
</cp:coreProperties>
</file>