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2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t="28800" r="4822" b="27734"/>
          <a:stretch/>
        </p:blipFill>
        <p:spPr>
          <a:xfrm>
            <a:off x="1102761" y="19147146"/>
            <a:ext cx="3316554" cy="107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9852" y="1938259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2016-08-19T13:46:19Z</dcterms:modified>
</cp:coreProperties>
</file>