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04" autoAdjust="0"/>
    <p:restoredTop sz="94660"/>
  </p:normalViewPr>
  <p:slideViewPr>
    <p:cSldViewPr snapToGrid="0">
      <p:cViewPr varScale="1">
        <p:scale>
          <a:sx n="19" d="100"/>
          <a:sy n="19" d="100"/>
        </p:scale>
        <p:origin x="35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  <a:prstGeom prst="rect">
            <a:avLst/>
          </a:prstGeo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 rot="5400000">
            <a:off x="2647711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2626" y="4928166"/>
            <a:ext cx="927357" cy="60793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5" t="28800" r="4822" b="27734"/>
          <a:stretch/>
        </p:blipFill>
        <p:spPr>
          <a:xfrm>
            <a:off x="1288864" y="40618916"/>
            <a:ext cx="3683182" cy="118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77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92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75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90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  <a:prstGeom prst="rect">
            <a:avLst/>
          </a:prstGeom>
        </p:spPr>
        <p:txBody>
          <a:bodyPr anchor="b"/>
          <a:lstStyle>
            <a:lvl1pPr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05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72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6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6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59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24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06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14861236" y="27389787"/>
            <a:ext cx="552741" cy="30275213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66390" y="0"/>
            <a:ext cx="608823" cy="4280376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1319" y="544622"/>
            <a:ext cx="4883023" cy="164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69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327732" y="830080"/>
            <a:ext cx="212655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27731" y="2032150"/>
            <a:ext cx="20922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15743" y="2689646"/>
            <a:ext cx="208203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38064" y="42251023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55607" y="40853122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908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5</cp:revision>
  <dcterms:created xsi:type="dcterms:W3CDTF">2016-08-09T13:20:14Z</dcterms:created>
  <dcterms:modified xsi:type="dcterms:W3CDTF">2016-08-19T13:46:11Z</dcterms:modified>
</cp:coreProperties>
</file>