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t="28800" r="4822" b="27734"/>
          <a:stretch/>
        </p:blipFill>
        <p:spPr>
          <a:xfrm>
            <a:off x="1254578" y="28028731"/>
            <a:ext cx="3683182" cy="118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6</cp:revision>
  <dcterms:created xsi:type="dcterms:W3CDTF">2016-08-09T09:31:27Z</dcterms:created>
  <dcterms:modified xsi:type="dcterms:W3CDTF">2016-08-19T13:39:00Z</dcterms:modified>
</cp:coreProperties>
</file>