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292" y="27706535"/>
            <a:ext cx="2215720" cy="168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83081" y="2862402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2016-08-19T13:46:01Z</dcterms:modified>
</cp:coreProperties>
</file>