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30275213" cy="21383625"/>
  <p:notesSz cx="6858000" cy="9144000"/>
  <p:defaultTextStyle>
    <a:defPPr>
      <a:defRPr lang="en-US"/>
    </a:defPPr>
    <a:lvl1pPr marL="0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789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57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368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9157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946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73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8525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8314" algn="l" defTabSz="2479578" rtl="0" eaLnBrk="1" latinLnBrk="0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2" autoAdjust="0"/>
    <p:restoredTop sz="94660"/>
  </p:normalViewPr>
  <p:slideViewPr>
    <p:cSldViewPr snapToGrid="0">
      <p:cViewPr varScale="1">
        <p:scale>
          <a:sx n="38" d="100"/>
          <a:sy n="38" d="100"/>
        </p:scale>
        <p:origin x="966" y="-20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70641" y="3499590"/>
            <a:ext cx="25733931" cy="7444669"/>
          </a:xfrm>
        </p:spPr>
        <p:txBody>
          <a:bodyPr anchor="b"/>
          <a:lstStyle>
            <a:lvl1pPr algn="ctr">
              <a:defRPr sz="1870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784402" y="11231355"/>
            <a:ext cx="22706410" cy="5162758"/>
          </a:xfrm>
        </p:spPr>
        <p:txBody>
          <a:bodyPr/>
          <a:lstStyle>
            <a:lvl1pPr marL="0" indent="0" algn="ctr">
              <a:buNone/>
              <a:defRPr sz="7483"/>
            </a:lvl1pPr>
            <a:lvl2pPr marL="1425595" indent="0" algn="ctr">
              <a:buNone/>
              <a:defRPr sz="6236"/>
            </a:lvl2pPr>
            <a:lvl3pPr marL="2851191" indent="0" algn="ctr">
              <a:buNone/>
              <a:defRPr sz="5613"/>
            </a:lvl3pPr>
            <a:lvl4pPr marL="4276786" indent="0" algn="ctr">
              <a:buNone/>
              <a:defRPr sz="4989"/>
            </a:lvl4pPr>
            <a:lvl5pPr marL="5702381" indent="0" algn="ctr">
              <a:buNone/>
              <a:defRPr sz="4989"/>
            </a:lvl5pPr>
            <a:lvl6pPr marL="7127977" indent="0" algn="ctr">
              <a:buNone/>
              <a:defRPr sz="4989"/>
            </a:lvl6pPr>
            <a:lvl7pPr marL="8553572" indent="0" algn="ctr">
              <a:buNone/>
              <a:defRPr sz="4989"/>
            </a:lvl7pPr>
            <a:lvl8pPr marL="9979167" indent="0" algn="ctr">
              <a:buNone/>
              <a:defRPr sz="4989"/>
            </a:lvl8pPr>
            <a:lvl9pPr marL="11404763" indent="0" algn="ctr">
              <a:buNone/>
              <a:defRPr sz="4989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 rot="5400000">
            <a:off x="14861235" y="5969647"/>
            <a:ext cx="552741" cy="30275214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29671332" y="0"/>
            <a:ext cx="608823" cy="21380134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9" name="TextBox 8"/>
          <p:cNvSpPr txBox="1"/>
          <p:nvPr userDrawn="1"/>
        </p:nvSpPr>
        <p:spPr>
          <a:xfrm rot="5400000">
            <a:off x="26482059" y="5232105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9507569" y="5266083"/>
            <a:ext cx="927357" cy="607934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479629" y="654029"/>
            <a:ext cx="3759655" cy="1270360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343" y="18786764"/>
            <a:ext cx="2215720" cy="1688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7574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7016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665701" y="1138480"/>
            <a:ext cx="6528093" cy="1812163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081423" y="1138480"/>
            <a:ext cx="19205838" cy="1812163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7865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50455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5654" y="5331063"/>
            <a:ext cx="26112371" cy="8894992"/>
          </a:xfrm>
        </p:spPr>
        <p:txBody>
          <a:bodyPr anchor="b"/>
          <a:lstStyle>
            <a:lvl1pPr>
              <a:defRPr sz="18709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65654" y="14310205"/>
            <a:ext cx="26112371" cy="4677666"/>
          </a:xfrm>
        </p:spPr>
        <p:txBody>
          <a:bodyPr/>
          <a:lstStyle>
            <a:lvl1pPr marL="0" indent="0">
              <a:buNone/>
              <a:defRPr sz="7483">
                <a:solidFill>
                  <a:schemeClr val="tx1"/>
                </a:solidFill>
              </a:defRPr>
            </a:lvl1pPr>
            <a:lvl2pPr marL="1425595" indent="0">
              <a:buNone/>
              <a:defRPr sz="6236">
                <a:solidFill>
                  <a:schemeClr val="tx1">
                    <a:tint val="75000"/>
                  </a:schemeClr>
                </a:solidFill>
              </a:defRPr>
            </a:lvl2pPr>
            <a:lvl3pPr marL="2851191" indent="0">
              <a:buNone/>
              <a:defRPr sz="5613">
                <a:solidFill>
                  <a:schemeClr val="tx1">
                    <a:tint val="75000"/>
                  </a:schemeClr>
                </a:solidFill>
              </a:defRPr>
            </a:lvl3pPr>
            <a:lvl4pPr marL="4276786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4pPr>
            <a:lvl5pPr marL="5702381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5pPr>
            <a:lvl6pPr marL="712797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6pPr>
            <a:lvl7pPr marL="8553572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7pPr>
            <a:lvl8pPr marL="9979167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8pPr>
            <a:lvl9pPr marL="11404763" indent="0">
              <a:buNone/>
              <a:defRPr sz="4989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8747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081421" y="5692400"/>
            <a:ext cx="12866966" cy="13567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326826" y="5692400"/>
            <a:ext cx="12866966" cy="1356771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6242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138485"/>
            <a:ext cx="26112371" cy="413317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5368" y="5241960"/>
            <a:ext cx="12807832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085368" y="7810963"/>
            <a:ext cx="12807832" cy="11488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26828" y="5241960"/>
            <a:ext cx="12870909" cy="2569003"/>
          </a:xfrm>
        </p:spPr>
        <p:txBody>
          <a:bodyPr anchor="b"/>
          <a:lstStyle>
            <a:lvl1pPr marL="0" indent="0">
              <a:buNone/>
              <a:defRPr sz="7483" b="1"/>
            </a:lvl1pPr>
            <a:lvl2pPr marL="1425595" indent="0">
              <a:buNone/>
              <a:defRPr sz="6236" b="1"/>
            </a:lvl2pPr>
            <a:lvl3pPr marL="2851191" indent="0">
              <a:buNone/>
              <a:defRPr sz="5613" b="1"/>
            </a:lvl3pPr>
            <a:lvl4pPr marL="4276786" indent="0">
              <a:buNone/>
              <a:defRPr sz="4989" b="1"/>
            </a:lvl4pPr>
            <a:lvl5pPr marL="5702381" indent="0">
              <a:buNone/>
              <a:defRPr sz="4989" b="1"/>
            </a:lvl5pPr>
            <a:lvl6pPr marL="7127977" indent="0">
              <a:buNone/>
              <a:defRPr sz="4989" b="1"/>
            </a:lvl6pPr>
            <a:lvl7pPr marL="8553572" indent="0">
              <a:buNone/>
              <a:defRPr sz="4989" b="1"/>
            </a:lvl7pPr>
            <a:lvl8pPr marL="9979167" indent="0">
              <a:buNone/>
              <a:defRPr sz="4989" b="1"/>
            </a:lvl8pPr>
            <a:lvl9pPr marL="11404763" indent="0">
              <a:buNone/>
              <a:defRPr sz="4989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26828" y="7810963"/>
            <a:ext cx="12870909" cy="1148875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27614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209122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91630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870909" y="3078850"/>
            <a:ext cx="15326827" cy="15196234"/>
          </a:xfrm>
        </p:spPr>
        <p:txBody>
          <a:bodyPr/>
          <a:lstStyle>
            <a:lvl1pPr>
              <a:defRPr sz="9978"/>
            </a:lvl1pPr>
            <a:lvl2pPr>
              <a:defRPr sz="8731"/>
            </a:lvl2pPr>
            <a:lvl3pPr>
              <a:defRPr sz="7483"/>
            </a:lvl3pPr>
            <a:lvl4pPr>
              <a:defRPr sz="6236"/>
            </a:lvl4pPr>
            <a:lvl5pPr>
              <a:defRPr sz="6236"/>
            </a:lvl5pPr>
            <a:lvl6pPr>
              <a:defRPr sz="6236"/>
            </a:lvl6pPr>
            <a:lvl7pPr>
              <a:defRPr sz="6236"/>
            </a:lvl7pPr>
            <a:lvl8pPr>
              <a:defRPr sz="6236"/>
            </a:lvl8pPr>
            <a:lvl9pPr>
              <a:defRPr sz="6236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89529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85364" y="1425575"/>
            <a:ext cx="9764544" cy="4989513"/>
          </a:xfrm>
        </p:spPr>
        <p:txBody>
          <a:bodyPr anchor="b"/>
          <a:lstStyle>
            <a:lvl1pPr>
              <a:defRPr sz="9978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870909" y="3078850"/>
            <a:ext cx="15326827" cy="15196234"/>
          </a:xfrm>
        </p:spPr>
        <p:txBody>
          <a:bodyPr anchor="t"/>
          <a:lstStyle>
            <a:lvl1pPr marL="0" indent="0">
              <a:buNone/>
              <a:defRPr sz="9978"/>
            </a:lvl1pPr>
            <a:lvl2pPr marL="1425595" indent="0">
              <a:buNone/>
              <a:defRPr sz="8731"/>
            </a:lvl2pPr>
            <a:lvl3pPr marL="2851191" indent="0">
              <a:buNone/>
              <a:defRPr sz="7483"/>
            </a:lvl3pPr>
            <a:lvl4pPr marL="4276786" indent="0">
              <a:buNone/>
              <a:defRPr sz="6236"/>
            </a:lvl4pPr>
            <a:lvl5pPr marL="5702381" indent="0">
              <a:buNone/>
              <a:defRPr sz="6236"/>
            </a:lvl5pPr>
            <a:lvl6pPr marL="7127977" indent="0">
              <a:buNone/>
              <a:defRPr sz="6236"/>
            </a:lvl6pPr>
            <a:lvl7pPr marL="8553572" indent="0">
              <a:buNone/>
              <a:defRPr sz="6236"/>
            </a:lvl7pPr>
            <a:lvl8pPr marL="9979167" indent="0">
              <a:buNone/>
              <a:defRPr sz="6236"/>
            </a:lvl8pPr>
            <a:lvl9pPr marL="11404763" indent="0">
              <a:buNone/>
              <a:defRPr sz="6236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85364" y="6415088"/>
            <a:ext cx="9764544" cy="11884743"/>
          </a:xfrm>
        </p:spPr>
        <p:txBody>
          <a:bodyPr/>
          <a:lstStyle>
            <a:lvl1pPr marL="0" indent="0">
              <a:buNone/>
              <a:defRPr sz="4989"/>
            </a:lvl1pPr>
            <a:lvl2pPr marL="1425595" indent="0">
              <a:buNone/>
              <a:defRPr sz="4365"/>
            </a:lvl2pPr>
            <a:lvl3pPr marL="2851191" indent="0">
              <a:buNone/>
              <a:defRPr sz="3742"/>
            </a:lvl3pPr>
            <a:lvl4pPr marL="4276786" indent="0">
              <a:buNone/>
              <a:defRPr sz="3118"/>
            </a:lvl4pPr>
            <a:lvl5pPr marL="5702381" indent="0">
              <a:buNone/>
              <a:defRPr sz="3118"/>
            </a:lvl5pPr>
            <a:lvl6pPr marL="7127977" indent="0">
              <a:buNone/>
              <a:defRPr sz="3118"/>
            </a:lvl6pPr>
            <a:lvl7pPr marL="8553572" indent="0">
              <a:buNone/>
              <a:defRPr sz="3118"/>
            </a:lvl7pPr>
            <a:lvl8pPr marL="9979167" indent="0">
              <a:buNone/>
              <a:defRPr sz="3118"/>
            </a:lvl8pPr>
            <a:lvl9pPr marL="11404763" indent="0">
              <a:buNone/>
              <a:defRPr sz="3118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43930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081421" y="1138485"/>
            <a:ext cx="26112371" cy="413317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81421" y="5692400"/>
            <a:ext cx="26112371" cy="13567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81421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20663-8AAE-4EDB-A265-04912C94C78D}" type="datetimeFigureOut">
              <a:rPr lang="en-GB" smtClean="0"/>
              <a:t>19/08/2016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028665" y="19819457"/>
            <a:ext cx="10217884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1381869" y="19819457"/>
            <a:ext cx="6811923" cy="113848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74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7FED2-15ED-47E6-8F78-089063D48C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73328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2851191" rtl="0" eaLnBrk="1" latinLnBrk="0" hangingPunct="1">
        <a:lnSpc>
          <a:spcPct val="90000"/>
        </a:lnSpc>
        <a:spcBef>
          <a:spcPct val="0"/>
        </a:spcBef>
        <a:buNone/>
        <a:defRPr sz="1372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712798" indent="-712798" algn="l" defTabSz="2851191" rtl="0" eaLnBrk="1" latinLnBrk="0" hangingPunct="1">
        <a:lnSpc>
          <a:spcPct val="90000"/>
        </a:lnSpc>
        <a:spcBef>
          <a:spcPts val="3118"/>
        </a:spcBef>
        <a:buFont typeface="Arial" panose="020B0604020202020204" pitchFamily="34" charset="0"/>
        <a:buChar char="•"/>
        <a:defRPr sz="8731" kern="1200">
          <a:solidFill>
            <a:schemeClr val="tx1"/>
          </a:solidFill>
          <a:latin typeface="+mn-lt"/>
          <a:ea typeface="+mn-ea"/>
          <a:cs typeface="+mn-cs"/>
        </a:defRPr>
      </a:lvl1pPr>
      <a:lvl2pPr marL="2138393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7483" kern="1200">
          <a:solidFill>
            <a:schemeClr val="tx1"/>
          </a:solidFill>
          <a:latin typeface="+mn-lt"/>
          <a:ea typeface="+mn-ea"/>
          <a:cs typeface="+mn-cs"/>
        </a:defRPr>
      </a:lvl2pPr>
      <a:lvl3pPr marL="3563988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6236" kern="1200">
          <a:solidFill>
            <a:schemeClr val="tx1"/>
          </a:solidFill>
          <a:latin typeface="+mn-lt"/>
          <a:ea typeface="+mn-ea"/>
          <a:cs typeface="+mn-cs"/>
        </a:defRPr>
      </a:lvl3pPr>
      <a:lvl4pPr marL="498958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6415179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840774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926637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10691965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2117560" indent="-712798" algn="l" defTabSz="2851191" rtl="0" eaLnBrk="1" latinLnBrk="0" hangingPunct="1">
        <a:lnSpc>
          <a:spcPct val="90000"/>
        </a:lnSpc>
        <a:spcBef>
          <a:spcPts val="1559"/>
        </a:spcBef>
        <a:buFont typeface="Arial" panose="020B0604020202020204" pitchFamily="34" charset="0"/>
        <a:buChar char="•"/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1pPr>
      <a:lvl2pPr marL="1425595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2pPr>
      <a:lvl3pPr marL="285119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3pPr>
      <a:lvl4pPr marL="4276786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4pPr>
      <a:lvl5pPr marL="5702381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5pPr>
      <a:lvl6pPr marL="712797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6pPr>
      <a:lvl7pPr marL="8553572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7pPr>
      <a:lvl8pPr marL="9979167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8pPr>
      <a:lvl9pPr marL="11404763" algn="l" defTabSz="2851191" rtl="0" eaLnBrk="1" latinLnBrk="0" hangingPunct="1">
        <a:defRPr sz="56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/>
          <p:cNvSpPr txBox="1"/>
          <p:nvPr/>
        </p:nvSpPr>
        <p:spPr>
          <a:xfrm>
            <a:off x="1114748" y="830080"/>
            <a:ext cx="14401600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  <a:endParaRPr lang="en-GB" sz="5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1114748" y="2032150"/>
            <a:ext cx="1404156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  <a:endParaRPr lang="en-GB" sz="3000" dirty="0">
              <a:solidFill>
                <a:srgbClr val="565655"/>
              </a:solidFill>
              <a:latin typeface="Minion Pro" panose="02040503050306020203" pitchFamily="18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102761" y="2575346"/>
            <a:ext cx="576064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 should go here]</a:t>
            </a:r>
            <a:endParaRPr lang="en-GB" sz="3000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330772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114748" y="20820081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  <a:endParaRPr lang="en-GB" sz="3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983081" y="19648788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 smtClean="0">
                <a:solidFill>
                  <a:srgbClr val="565655"/>
                </a:solidFill>
              </a:rPr>
              <a:t>[Other partner logos here]</a:t>
            </a:r>
            <a:endParaRPr lang="en-GB" sz="3000" dirty="0">
              <a:solidFill>
                <a:srgbClr val="56565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79432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30</Words>
  <Application>Microsoft Office PowerPoint</Application>
  <PresentationFormat>Custom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CAMPBELL Rebecca</cp:lastModifiedBy>
  <cp:revision>7</cp:revision>
  <dcterms:created xsi:type="dcterms:W3CDTF">2016-08-09T15:34:26Z</dcterms:created>
  <dcterms:modified xsi:type="dcterms:W3CDTF">2016-08-19T13:45:44Z</dcterms:modified>
</cp:coreProperties>
</file>