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1pPr>
    <a:lvl2pPr marL="1475716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2pPr>
    <a:lvl3pPr marL="2951431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3pPr>
    <a:lvl4pPr marL="4427147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4pPr>
    <a:lvl5pPr marL="5902863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5pPr>
    <a:lvl6pPr marL="737857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6pPr>
    <a:lvl7pPr marL="8854294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7pPr>
    <a:lvl8pPr marL="1033000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8pPr>
    <a:lvl9pPr marL="11805725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F446"/>
    <a:srgbClr val="565655"/>
    <a:srgbClr val="727271"/>
    <a:srgbClr val="434342"/>
    <a:srgbClr val="F68D5C"/>
    <a:srgbClr val="AFC1CC"/>
    <a:srgbClr val="517281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5" d="100"/>
          <a:sy n="25" d="100"/>
        </p:scale>
        <p:origin x="3114" y="84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68A4E-69A5-4764-9A8C-C51EB4C2972B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C8FE1-F446-4F9B-9590-B8BE3C0BC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37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C8FE1-F446-4F9B-9590-B8BE3C0BC12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045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rot="5400000">
            <a:off x="10432628" y="19322601"/>
            <a:ext cx="516496" cy="21381758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3" name="Rectangle 2"/>
          <p:cNvSpPr/>
          <p:nvPr userDrawn="1"/>
        </p:nvSpPr>
        <p:spPr>
          <a:xfrm>
            <a:off x="20772932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4" name="TextBox 3"/>
          <p:cNvSpPr txBox="1"/>
          <p:nvPr userDrawn="1"/>
        </p:nvSpPr>
        <p:spPr>
          <a:xfrm rot="5400000">
            <a:off x="17561565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613221" y="4928166"/>
            <a:ext cx="927357" cy="6079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3237" y="617774"/>
            <a:ext cx="3759655" cy="12703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672" y="27795262"/>
            <a:ext cx="3240360" cy="1599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49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38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3128" y="1212415"/>
            <a:ext cx="4811315" cy="258320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182" y="1212415"/>
            <a:ext cx="14077553" cy="258320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49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002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59" y="19454630"/>
            <a:ext cx="18176081" cy="6012993"/>
          </a:xfrm>
        </p:spPr>
        <p:txBody>
          <a:bodyPr anchor="t"/>
          <a:lstStyle>
            <a:lvl1pPr algn="l">
              <a:defRPr sz="12853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59" y="12831930"/>
            <a:ext cx="18176081" cy="6622700"/>
          </a:xfrm>
        </p:spPr>
        <p:txBody>
          <a:bodyPr anchor="b"/>
          <a:lstStyle>
            <a:lvl1pPr marL="0" indent="0">
              <a:buNone/>
              <a:defRPr sz="6497">
                <a:solidFill>
                  <a:schemeClr val="tx1">
                    <a:tint val="75000"/>
                  </a:schemeClr>
                </a:solidFill>
              </a:defRPr>
            </a:lvl1pPr>
            <a:lvl2pPr marL="1474672" indent="0">
              <a:buNone/>
              <a:defRPr sz="5791">
                <a:solidFill>
                  <a:schemeClr val="tx1">
                    <a:tint val="75000"/>
                  </a:schemeClr>
                </a:solidFill>
              </a:defRPr>
            </a:lvl2pPr>
            <a:lvl3pPr marL="2949343" indent="0">
              <a:buNone/>
              <a:defRPr sz="5226">
                <a:solidFill>
                  <a:schemeClr val="tx1">
                    <a:tint val="75000"/>
                  </a:schemeClr>
                </a:solidFill>
              </a:defRPr>
            </a:lvl3pPr>
            <a:lvl4pPr marL="4424015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4pPr>
            <a:lvl5pPr marL="589868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5pPr>
            <a:lvl6pPr marL="737335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6pPr>
            <a:lvl7pPr marL="8848029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7pPr>
            <a:lvl8pPr marL="10322700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8pPr>
            <a:lvl9pPr marL="11797372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950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182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0009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9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2" y="6776885"/>
            <a:ext cx="9448148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182" y="9601166"/>
            <a:ext cx="9448148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2585" y="6776885"/>
            <a:ext cx="9451860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2585" y="9601166"/>
            <a:ext cx="9451860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82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48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329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83" y="1205402"/>
            <a:ext cx="7035065" cy="5129967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0404" y="1205405"/>
            <a:ext cx="11954040" cy="25839055"/>
          </a:xfrm>
        </p:spPr>
        <p:txBody>
          <a:bodyPr/>
          <a:lstStyle>
            <a:lvl1pPr>
              <a:defRPr sz="10311"/>
            </a:lvl1pPr>
            <a:lvl2pPr>
              <a:defRPr sz="8969"/>
            </a:lvl2pPr>
            <a:lvl3pPr>
              <a:defRPr sz="7698"/>
            </a:lvl3pPr>
            <a:lvl4pPr>
              <a:defRPr sz="6497"/>
            </a:lvl4pPr>
            <a:lvl5pPr>
              <a:defRPr sz="6497"/>
            </a:lvl5pPr>
            <a:lvl6pPr>
              <a:defRPr sz="6497"/>
            </a:lvl6pPr>
            <a:lvl7pPr>
              <a:defRPr sz="6497"/>
            </a:lvl7pPr>
            <a:lvl8pPr>
              <a:defRPr sz="6497"/>
            </a:lvl8pPr>
            <a:lvl9pPr>
              <a:defRPr sz="649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183" y="6335371"/>
            <a:ext cx="7035065" cy="20709089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81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340" y="21192649"/>
            <a:ext cx="12830175" cy="2501912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340" y="2705147"/>
            <a:ext cx="12830175" cy="18165128"/>
          </a:xfrm>
        </p:spPr>
        <p:txBody>
          <a:bodyPr/>
          <a:lstStyle>
            <a:lvl1pPr marL="0" indent="0">
              <a:buNone/>
              <a:defRPr sz="10311"/>
            </a:lvl1pPr>
            <a:lvl2pPr marL="1474672" indent="0">
              <a:buNone/>
              <a:defRPr sz="8969"/>
            </a:lvl2pPr>
            <a:lvl3pPr marL="2949343" indent="0">
              <a:buNone/>
              <a:defRPr sz="7698"/>
            </a:lvl3pPr>
            <a:lvl4pPr marL="4424015" indent="0">
              <a:buNone/>
              <a:defRPr sz="6497"/>
            </a:lvl4pPr>
            <a:lvl5pPr marL="5898687" indent="0">
              <a:buNone/>
              <a:defRPr sz="6497"/>
            </a:lvl5pPr>
            <a:lvl6pPr marL="7373357" indent="0">
              <a:buNone/>
              <a:defRPr sz="6497"/>
            </a:lvl6pPr>
            <a:lvl7pPr marL="8848029" indent="0">
              <a:buNone/>
              <a:defRPr sz="6497"/>
            </a:lvl7pPr>
            <a:lvl8pPr marL="10322700" indent="0">
              <a:buNone/>
              <a:defRPr sz="6497"/>
            </a:lvl8pPr>
            <a:lvl9pPr marL="11797372" indent="0">
              <a:buNone/>
              <a:defRPr sz="649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340" y="23694562"/>
            <a:ext cx="12830175" cy="3553130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6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181" y="1212414"/>
            <a:ext cx="19245263" cy="5045869"/>
          </a:xfrm>
          <a:prstGeom prst="rect">
            <a:avLst/>
          </a:prstGeom>
        </p:spPr>
        <p:txBody>
          <a:bodyPr vert="horz" lIns="417635" tIns="208818" rIns="417635" bIns="2088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1" y="7064219"/>
            <a:ext cx="19245263" cy="19980241"/>
          </a:xfrm>
          <a:prstGeom prst="rect">
            <a:avLst/>
          </a:prstGeom>
        </p:spPr>
        <p:txBody>
          <a:bodyPr vert="horz" lIns="417635" tIns="208818" rIns="417635" bIns="2088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182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l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6073" y="28060640"/>
            <a:ext cx="6771481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ct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4933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81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49343" rtl="0" eaLnBrk="1" latinLnBrk="0" hangingPunct="1">
        <a:spcBef>
          <a:spcPct val="0"/>
        </a:spcBef>
        <a:buNone/>
        <a:defRPr sz="141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6003" indent="-1106003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10311" kern="1200">
          <a:solidFill>
            <a:schemeClr val="tx1"/>
          </a:solidFill>
          <a:latin typeface="+mn-lt"/>
          <a:ea typeface="+mn-ea"/>
          <a:cs typeface="+mn-cs"/>
        </a:defRPr>
      </a:lvl1pPr>
      <a:lvl2pPr marL="2396341" indent="-921669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8969" kern="1200">
          <a:solidFill>
            <a:schemeClr val="tx1"/>
          </a:solidFill>
          <a:latin typeface="+mn-lt"/>
          <a:ea typeface="+mn-ea"/>
          <a:cs typeface="+mn-cs"/>
        </a:defRPr>
      </a:lvl2pPr>
      <a:lvl3pPr marL="3686678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7698" kern="1200">
          <a:solidFill>
            <a:schemeClr val="tx1"/>
          </a:solidFill>
          <a:latin typeface="+mn-lt"/>
          <a:ea typeface="+mn-ea"/>
          <a:cs typeface="+mn-cs"/>
        </a:defRPr>
      </a:lvl3pPr>
      <a:lvl4pPr marL="5161350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6497" kern="1200">
          <a:solidFill>
            <a:schemeClr val="tx1"/>
          </a:solidFill>
          <a:latin typeface="+mn-lt"/>
          <a:ea typeface="+mn-ea"/>
          <a:cs typeface="+mn-cs"/>
        </a:defRPr>
      </a:lvl4pPr>
      <a:lvl5pPr marL="6636022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»"/>
        <a:defRPr sz="6497" kern="1200">
          <a:solidFill>
            <a:schemeClr val="tx1"/>
          </a:solidFill>
          <a:latin typeface="+mn-lt"/>
          <a:ea typeface="+mn-ea"/>
          <a:cs typeface="+mn-cs"/>
        </a:defRPr>
      </a:lvl5pPr>
      <a:lvl6pPr marL="8110693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6pPr>
      <a:lvl7pPr marL="958536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7pPr>
      <a:lvl8pPr marL="1106003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8pPr>
      <a:lvl9pPr marL="12534707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1pPr>
      <a:lvl2pPr marL="14746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2pPr>
      <a:lvl3pPr marL="2949343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3pPr>
      <a:lvl4pPr marL="4424015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4pPr>
      <a:lvl5pPr marL="589868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5pPr>
      <a:lvl6pPr marL="737335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6pPr>
      <a:lvl7pPr marL="8848029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7pPr>
      <a:lvl8pPr marL="1032270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8pPr>
      <a:lvl9pPr marL="117973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89852" y="28283725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761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1382</TotalTime>
  <Words>26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38</cp:revision>
  <dcterms:created xsi:type="dcterms:W3CDTF">2015-02-20T16:01:13Z</dcterms:created>
  <dcterms:modified xsi:type="dcterms:W3CDTF">2016-08-19T13:45:18Z</dcterms:modified>
</cp:coreProperties>
</file>