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9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AECE2-FF29-4F78-B674-062882B4404A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0AEB4-E49E-43A2-915E-717A7B609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05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69" y="18988115"/>
            <a:ext cx="3240360" cy="159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07612" y="19648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2016-08-19T13:45:10Z</dcterms:modified>
</cp:coreProperties>
</file>