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840" y="40148588"/>
            <a:ext cx="3811559" cy="188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32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2016-08-19T13:44:55Z</dcterms:modified>
</cp:coreProperties>
</file>