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268" y="27582971"/>
            <a:ext cx="3811559" cy="188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6343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2016-08-19T13:38:38Z</dcterms:modified>
</cp:coreProperties>
</file>