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727271"/>
    <a:srgbClr val="434342"/>
    <a:srgbClr val="ACF446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764" y="28069999"/>
            <a:ext cx="4158737" cy="110802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Rectangle 8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10" name="TextBox 9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83300" y="285499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1381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38</cp:revision>
  <dcterms:created xsi:type="dcterms:W3CDTF">2015-02-20T16:01:13Z</dcterms:created>
  <dcterms:modified xsi:type="dcterms:W3CDTF">2016-08-19T13:44:25Z</dcterms:modified>
</cp:coreProperties>
</file>