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2" autoAdjust="0"/>
    <p:restoredTop sz="94660"/>
  </p:normalViewPr>
  <p:slideViewPr>
    <p:cSldViewPr snapToGrid="0">
      <p:cViewPr varScale="1">
        <p:scale>
          <a:sx n="38" d="100"/>
          <a:sy n="38" d="100"/>
        </p:scale>
        <p:origin x="966" y="-20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4861235" y="5969647"/>
            <a:ext cx="552741" cy="30275214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71332" y="0"/>
            <a:ext cx="608823" cy="2138013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26482059" y="5232105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7569" y="5266083"/>
            <a:ext cx="927357" cy="6079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629" y="654029"/>
            <a:ext cx="3759655" cy="127036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748" y="19168865"/>
            <a:ext cx="4158737" cy="1108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5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01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8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5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7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2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61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91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16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95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39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32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14748" y="20820081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2807" y="19382591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3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30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8</cp:revision>
  <dcterms:created xsi:type="dcterms:W3CDTF">2016-08-09T15:34:26Z</dcterms:created>
  <dcterms:modified xsi:type="dcterms:W3CDTF">2016-08-19T13:44:15Z</dcterms:modified>
</cp:coreProperties>
</file>