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31" y="40402611"/>
            <a:ext cx="4475457" cy="119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47268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5</cp:revision>
  <dcterms:created xsi:type="dcterms:W3CDTF">2016-08-09T13:20:14Z</dcterms:created>
  <dcterms:modified xsi:type="dcterms:W3CDTF">2016-08-19T13:44:07Z</dcterms:modified>
</cp:coreProperties>
</file>