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30" y="27910903"/>
            <a:ext cx="4475457" cy="119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80471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2016-08-09T09:31:27Z</dcterms:created>
  <dcterms:modified xsi:type="dcterms:W3CDTF">2016-08-19T13:38:24Z</dcterms:modified>
</cp:coreProperties>
</file>