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383625" cy="30275213"/>
  <p:notesSz cx="6858000" cy="9144000"/>
  <p:defaultTextStyle>
    <a:defPPr>
      <a:defRPr lang="en-US"/>
    </a:defPPr>
    <a:lvl1pPr marL="0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1pPr>
    <a:lvl2pPr marL="1475716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2pPr>
    <a:lvl3pPr marL="2951431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3pPr>
    <a:lvl4pPr marL="4427147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4pPr>
    <a:lvl5pPr marL="5902863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5pPr>
    <a:lvl6pPr marL="7378578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6pPr>
    <a:lvl7pPr marL="8854294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7pPr>
    <a:lvl8pPr marL="10330008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8pPr>
    <a:lvl9pPr marL="11805725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5655"/>
    <a:srgbClr val="727271"/>
    <a:srgbClr val="434342"/>
    <a:srgbClr val="ACF446"/>
    <a:srgbClr val="F68D5C"/>
    <a:srgbClr val="AFC1CC"/>
    <a:srgbClr val="517281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28" d="100"/>
          <a:sy n="28" d="100"/>
        </p:scale>
        <p:origin x="3512" y="192"/>
      </p:cViewPr>
      <p:guideLst>
        <p:guide orient="horz" pos="9536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568A4E-69A5-4764-9A8C-C51EB4C2972B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3C8FE1-F446-4F9B-9590-B8BE3C0BC1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375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3C8FE1-F446-4F9B-9590-B8BE3C0BC12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6045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5400000">
            <a:off x="10432628" y="19322601"/>
            <a:ext cx="516496" cy="21381758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9" name="Rectangle 8"/>
          <p:cNvSpPr/>
          <p:nvPr userDrawn="1"/>
        </p:nvSpPr>
        <p:spPr>
          <a:xfrm>
            <a:off x="20772932" y="0"/>
            <a:ext cx="608823" cy="30271725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10" name="TextBox 9"/>
          <p:cNvSpPr txBox="1"/>
          <p:nvPr userDrawn="1"/>
        </p:nvSpPr>
        <p:spPr>
          <a:xfrm rot="5400000">
            <a:off x="17561565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0613221" y="4928166"/>
            <a:ext cx="927357" cy="60793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53237" y="617774"/>
            <a:ext cx="3759655" cy="127036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6DD619D-C1F5-0442-848E-AC200F7DD74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132" y="27594990"/>
            <a:ext cx="3456992" cy="1803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499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138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03128" y="1212415"/>
            <a:ext cx="4811315" cy="2583204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9182" y="1212415"/>
            <a:ext cx="14077553" cy="2583204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494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0002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159" y="19454630"/>
            <a:ext cx="18176081" cy="6012993"/>
          </a:xfrm>
        </p:spPr>
        <p:txBody>
          <a:bodyPr anchor="t"/>
          <a:lstStyle>
            <a:lvl1pPr algn="l">
              <a:defRPr sz="12853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159" y="12831930"/>
            <a:ext cx="18176081" cy="6622700"/>
          </a:xfrm>
        </p:spPr>
        <p:txBody>
          <a:bodyPr anchor="b"/>
          <a:lstStyle>
            <a:lvl1pPr marL="0" indent="0">
              <a:buNone/>
              <a:defRPr sz="6497">
                <a:solidFill>
                  <a:schemeClr val="tx1">
                    <a:tint val="75000"/>
                  </a:schemeClr>
                </a:solidFill>
              </a:defRPr>
            </a:lvl1pPr>
            <a:lvl2pPr marL="1474672" indent="0">
              <a:buNone/>
              <a:defRPr sz="5791">
                <a:solidFill>
                  <a:schemeClr val="tx1">
                    <a:tint val="75000"/>
                  </a:schemeClr>
                </a:solidFill>
              </a:defRPr>
            </a:lvl2pPr>
            <a:lvl3pPr marL="2949343" indent="0">
              <a:buNone/>
              <a:defRPr sz="5226">
                <a:solidFill>
                  <a:schemeClr val="tx1">
                    <a:tint val="75000"/>
                  </a:schemeClr>
                </a:solidFill>
              </a:defRPr>
            </a:lvl3pPr>
            <a:lvl4pPr marL="4424015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4pPr>
            <a:lvl5pPr marL="5898687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5pPr>
            <a:lvl6pPr marL="7373357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6pPr>
            <a:lvl7pPr marL="8848029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7pPr>
            <a:lvl8pPr marL="10322700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8pPr>
            <a:lvl9pPr marL="11797372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950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182" y="7064219"/>
            <a:ext cx="9444435" cy="19980241"/>
          </a:xfrm>
        </p:spPr>
        <p:txBody>
          <a:bodyPr/>
          <a:lstStyle>
            <a:lvl1pPr>
              <a:defRPr sz="8969"/>
            </a:lvl1pPr>
            <a:lvl2pPr>
              <a:defRPr sz="7698"/>
            </a:lvl2pPr>
            <a:lvl3pPr>
              <a:defRPr sz="6497"/>
            </a:lvl3pPr>
            <a:lvl4pPr>
              <a:defRPr sz="5791"/>
            </a:lvl4pPr>
            <a:lvl5pPr>
              <a:defRPr sz="5791"/>
            </a:lvl5pPr>
            <a:lvl6pPr>
              <a:defRPr sz="5791"/>
            </a:lvl6pPr>
            <a:lvl7pPr>
              <a:defRPr sz="5791"/>
            </a:lvl7pPr>
            <a:lvl8pPr>
              <a:defRPr sz="5791"/>
            </a:lvl8pPr>
            <a:lvl9pPr>
              <a:defRPr sz="579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70009" y="7064219"/>
            <a:ext cx="9444435" cy="19980241"/>
          </a:xfrm>
        </p:spPr>
        <p:txBody>
          <a:bodyPr/>
          <a:lstStyle>
            <a:lvl1pPr>
              <a:defRPr sz="8969"/>
            </a:lvl1pPr>
            <a:lvl2pPr>
              <a:defRPr sz="7698"/>
            </a:lvl2pPr>
            <a:lvl3pPr>
              <a:defRPr sz="6497"/>
            </a:lvl3pPr>
            <a:lvl4pPr>
              <a:defRPr sz="5791"/>
            </a:lvl4pPr>
            <a:lvl5pPr>
              <a:defRPr sz="5791"/>
            </a:lvl5pPr>
            <a:lvl6pPr>
              <a:defRPr sz="5791"/>
            </a:lvl6pPr>
            <a:lvl7pPr>
              <a:defRPr sz="5791"/>
            </a:lvl7pPr>
            <a:lvl8pPr>
              <a:defRPr sz="5791"/>
            </a:lvl8pPr>
            <a:lvl9pPr>
              <a:defRPr sz="579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89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182" y="6776885"/>
            <a:ext cx="9448148" cy="2824282"/>
          </a:xfrm>
        </p:spPr>
        <p:txBody>
          <a:bodyPr anchor="b"/>
          <a:lstStyle>
            <a:lvl1pPr marL="0" indent="0">
              <a:buNone/>
              <a:defRPr sz="7698" b="1"/>
            </a:lvl1pPr>
            <a:lvl2pPr marL="1474672" indent="0">
              <a:buNone/>
              <a:defRPr sz="6497" b="1"/>
            </a:lvl2pPr>
            <a:lvl3pPr marL="2949343" indent="0">
              <a:buNone/>
              <a:defRPr sz="5791" b="1"/>
            </a:lvl3pPr>
            <a:lvl4pPr marL="4424015" indent="0">
              <a:buNone/>
              <a:defRPr sz="5226" b="1"/>
            </a:lvl4pPr>
            <a:lvl5pPr marL="5898687" indent="0">
              <a:buNone/>
              <a:defRPr sz="5226" b="1"/>
            </a:lvl5pPr>
            <a:lvl6pPr marL="7373357" indent="0">
              <a:buNone/>
              <a:defRPr sz="5226" b="1"/>
            </a:lvl6pPr>
            <a:lvl7pPr marL="8848029" indent="0">
              <a:buNone/>
              <a:defRPr sz="5226" b="1"/>
            </a:lvl7pPr>
            <a:lvl8pPr marL="10322700" indent="0">
              <a:buNone/>
              <a:defRPr sz="5226" b="1"/>
            </a:lvl8pPr>
            <a:lvl9pPr marL="11797372" indent="0">
              <a:buNone/>
              <a:defRPr sz="522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182" y="9601166"/>
            <a:ext cx="9448148" cy="17443291"/>
          </a:xfrm>
        </p:spPr>
        <p:txBody>
          <a:bodyPr/>
          <a:lstStyle>
            <a:lvl1pPr>
              <a:defRPr sz="7698"/>
            </a:lvl1pPr>
            <a:lvl2pPr>
              <a:defRPr sz="6497"/>
            </a:lvl2pPr>
            <a:lvl3pPr>
              <a:defRPr sz="5791"/>
            </a:lvl3pPr>
            <a:lvl4pPr>
              <a:defRPr sz="5226"/>
            </a:lvl4pPr>
            <a:lvl5pPr>
              <a:defRPr sz="5226"/>
            </a:lvl5pPr>
            <a:lvl6pPr>
              <a:defRPr sz="5226"/>
            </a:lvl6pPr>
            <a:lvl7pPr>
              <a:defRPr sz="5226"/>
            </a:lvl7pPr>
            <a:lvl8pPr>
              <a:defRPr sz="5226"/>
            </a:lvl8pPr>
            <a:lvl9pPr>
              <a:defRPr sz="522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2585" y="6776885"/>
            <a:ext cx="9451860" cy="2824282"/>
          </a:xfrm>
        </p:spPr>
        <p:txBody>
          <a:bodyPr anchor="b"/>
          <a:lstStyle>
            <a:lvl1pPr marL="0" indent="0">
              <a:buNone/>
              <a:defRPr sz="7698" b="1"/>
            </a:lvl1pPr>
            <a:lvl2pPr marL="1474672" indent="0">
              <a:buNone/>
              <a:defRPr sz="6497" b="1"/>
            </a:lvl2pPr>
            <a:lvl3pPr marL="2949343" indent="0">
              <a:buNone/>
              <a:defRPr sz="5791" b="1"/>
            </a:lvl3pPr>
            <a:lvl4pPr marL="4424015" indent="0">
              <a:buNone/>
              <a:defRPr sz="5226" b="1"/>
            </a:lvl4pPr>
            <a:lvl5pPr marL="5898687" indent="0">
              <a:buNone/>
              <a:defRPr sz="5226" b="1"/>
            </a:lvl5pPr>
            <a:lvl6pPr marL="7373357" indent="0">
              <a:buNone/>
              <a:defRPr sz="5226" b="1"/>
            </a:lvl6pPr>
            <a:lvl7pPr marL="8848029" indent="0">
              <a:buNone/>
              <a:defRPr sz="5226" b="1"/>
            </a:lvl7pPr>
            <a:lvl8pPr marL="10322700" indent="0">
              <a:buNone/>
              <a:defRPr sz="5226" b="1"/>
            </a:lvl8pPr>
            <a:lvl9pPr marL="11797372" indent="0">
              <a:buNone/>
              <a:defRPr sz="522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2585" y="9601166"/>
            <a:ext cx="9451860" cy="17443291"/>
          </a:xfrm>
        </p:spPr>
        <p:txBody>
          <a:bodyPr/>
          <a:lstStyle>
            <a:lvl1pPr>
              <a:defRPr sz="7698"/>
            </a:lvl1pPr>
            <a:lvl2pPr>
              <a:defRPr sz="6497"/>
            </a:lvl2pPr>
            <a:lvl3pPr>
              <a:defRPr sz="5791"/>
            </a:lvl3pPr>
            <a:lvl4pPr>
              <a:defRPr sz="5226"/>
            </a:lvl4pPr>
            <a:lvl5pPr>
              <a:defRPr sz="5226"/>
            </a:lvl5pPr>
            <a:lvl6pPr>
              <a:defRPr sz="5226"/>
            </a:lvl6pPr>
            <a:lvl7pPr>
              <a:defRPr sz="5226"/>
            </a:lvl7pPr>
            <a:lvl8pPr>
              <a:defRPr sz="5226"/>
            </a:lvl8pPr>
            <a:lvl9pPr>
              <a:defRPr sz="522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820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448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329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183" y="1205402"/>
            <a:ext cx="7035065" cy="5129967"/>
          </a:xfrm>
        </p:spPr>
        <p:txBody>
          <a:bodyPr anchor="b"/>
          <a:lstStyle>
            <a:lvl1pPr algn="l">
              <a:defRPr sz="6497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0404" y="1205405"/>
            <a:ext cx="11954040" cy="25839055"/>
          </a:xfrm>
        </p:spPr>
        <p:txBody>
          <a:bodyPr/>
          <a:lstStyle>
            <a:lvl1pPr>
              <a:defRPr sz="10311"/>
            </a:lvl1pPr>
            <a:lvl2pPr>
              <a:defRPr sz="8969"/>
            </a:lvl2pPr>
            <a:lvl3pPr>
              <a:defRPr sz="7698"/>
            </a:lvl3pPr>
            <a:lvl4pPr>
              <a:defRPr sz="6497"/>
            </a:lvl4pPr>
            <a:lvl5pPr>
              <a:defRPr sz="6497"/>
            </a:lvl5pPr>
            <a:lvl6pPr>
              <a:defRPr sz="6497"/>
            </a:lvl6pPr>
            <a:lvl7pPr>
              <a:defRPr sz="6497"/>
            </a:lvl7pPr>
            <a:lvl8pPr>
              <a:defRPr sz="6497"/>
            </a:lvl8pPr>
            <a:lvl9pPr>
              <a:defRPr sz="649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183" y="6335371"/>
            <a:ext cx="7035065" cy="20709089"/>
          </a:xfrm>
        </p:spPr>
        <p:txBody>
          <a:bodyPr/>
          <a:lstStyle>
            <a:lvl1pPr marL="0" indent="0">
              <a:buNone/>
              <a:defRPr sz="4520"/>
            </a:lvl1pPr>
            <a:lvl2pPr marL="1474672" indent="0">
              <a:buNone/>
              <a:defRPr sz="3884"/>
            </a:lvl2pPr>
            <a:lvl3pPr marL="2949343" indent="0">
              <a:buNone/>
              <a:defRPr sz="3178"/>
            </a:lvl3pPr>
            <a:lvl4pPr marL="4424015" indent="0">
              <a:buNone/>
              <a:defRPr sz="2895"/>
            </a:lvl4pPr>
            <a:lvl5pPr marL="5898687" indent="0">
              <a:buNone/>
              <a:defRPr sz="2895"/>
            </a:lvl5pPr>
            <a:lvl6pPr marL="7373357" indent="0">
              <a:buNone/>
              <a:defRPr sz="2895"/>
            </a:lvl6pPr>
            <a:lvl7pPr marL="8848029" indent="0">
              <a:buNone/>
              <a:defRPr sz="2895"/>
            </a:lvl7pPr>
            <a:lvl8pPr marL="10322700" indent="0">
              <a:buNone/>
              <a:defRPr sz="2895"/>
            </a:lvl8pPr>
            <a:lvl9pPr marL="11797372" indent="0">
              <a:buNone/>
              <a:defRPr sz="289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1810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340" y="21192649"/>
            <a:ext cx="12830175" cy="2501912"/>
          </a:xfrm>
        </p:spPr>
        <p:txBody>
          <a:bodyPr anchor="b"/>
          <a:lstStyle>
            <a:lvl1pPr algn="l">
              <a:defRPr sz="6497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340" y="2705147"/>
            <a:ext cx="12830175" cy="18165128"/>
          </a:xfrm>
        </p:spPr>
        <p:txBody>
          <a:bodyPr/>
          <a:lstStyle>
            <a:lvl1pPr marL="0" indent="0">
              <a:buNone/>
              <a:defRPr sz="10311"/>
            </a:lvl1pPr>
            <a:lvl2pPr marL="1474672" indent="0">
              <a:buNone/>
              <a:defRPr sz="8969"/>
            </a:lvl2pPr>
            <a:lvl3pPr marL="2949343" indent="0">
              <a:buNone/>
              <a:defRPr sz="7698"/>
            </a:lvl3pPr>
            <a:lvl4pPr marL="4424015" indent="0">
              <a:buNone/>
              <a:defRPr sz="6497"/>
            </a:lvl4pPr>
            <a:lvl5pPr marL="5898687" indent="0">
              <a:buNone/>
              <a:defRPr sz="6497"/>
            </a:lvl5pPr>
            <a:lvl6pPr marL="7373357" indent="0">
              <a:buNone/>
              <a:defRPr sz="6497"/>
            </a:lvl6pPr>
            <a:lvl7pPr marL="8848029" indent="0">
              <a:buNone/>
              <a:defRPr sz="6497"/>
            </a:lvl7pPr>
            <a:lvl8pPr marL="10322700" indent="0">
              <a:buNone/>
              <a:defRPr sz="6497"/>
            </a:lvl8pPr>
            <a:lvl9pPr marL="11797372" indent="0">
              <a:buNone/>
              <a:defRPr sz="6497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340" y="23694562"/>
            <a:ext cx="12830175" cy="3553130"/>
          </a:xfrm>
        </p:spPr>
        <p:txBody>
          <a:bodyPr/>
          <a:lstStyle>
            <a:lvl1pPr marL="0" indent="0">
              <a:buNone/>
              <a:defRPr sz="4520"/>
            </a:lvl1pPr>
            <a:lvl2pPr marL="1474672" indent="0">
              <a:buNone/>
              <a:defRPr sz="3884"/>
            </a:lvl2pPr>
            <a:lvl3pPr marL="2949343" indent="0">
              <a:buNone/>
              <a:defRPr sz="3178"/>
            </a:lvl3pPr>
            <a:lvl4pPr marL="4424015" indent="0">
              <a:buNone/>
              <a:defRPr sz="2895"/>
            </a:lvl4pPr>
            <a:lvl5pPr marL="5898687" indent="0">
              <a:buNone/>
              <a:defRPr sz="2895"/>
            </a:lvl5pPr>
            <a:lvl6pPr marL="7373357" indent="0">
              <a:buNone/>
              <a:defRPr sz="2895"/>
            </a:lvl6pPr>
            <a:lvl7pPr marL="8848029" indent="0">
              <a:buNone/>
              <a:defRPr sz="2895"/>
            </a:lvl7pPr>
            <a:lvl8pPr marL="10322700" indent="0">
              <a:buNone/>
              <a:defRPr sz="2895"/>
            </a:lvl8pPr>
            <a:lvl9pPr marL="11797372" indent="0">
              <a:buNone/>
              <a:defRPr sz="289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860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181" y="1212414"/>
            <a:ext cx="19245263" cy="5045869"/>
          </a:xfrm>
          <a:prstGeom prst="rect">
            <a:avLst/>
          </a:prstGeom>
        </p:spPr>
        <p:txBody>
          <a:bodyPr vert="horz" lIns="417635" tIns="208818" rIns="417635" bIns="208818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181" y="7064219"/>
            <a:ext cx="19245263" cy="19980241"/>
          </a:xfrm>
          <a:prstGeom prst="rect">
            <a:avLst/>
          </a:prstGeom>
        </p:spPr>
        <p:txBody>
          <a:bodyPr vert="horz" lIns="417635" tIns="208818" rIns="417635" bIns="20881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182" y="28060640"/>
            <a:ext cx="4989512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l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7AD4C-48E8-4F26-A0AB-5194B572054C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06073" y="28060640"/>
            <a:ext cx="6771481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ctr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24933" y="28060640"/>
            <a:ext cx="4989512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r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1812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49343" rtl="0" eaLnBrk="1" latinLnBrk="0" hangingPunct="1">
        <a:spcBef>
          <a:spcPct val="0"/>
        </a:spcBef>
        <a:buNone/>
        <a:defRPr sz="141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06003" indent="-1106003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10311" kern="1200">
          <a:solidFill>
            <a:schemeClr val="tx1"/>
          </a:solidFill>
          <a:latin typeface="+mn-lt"/>
          <a:ea typeface="+mn-ea"/>
          <a:cs typeface="+mn-cs"/>
        </a:defRPr>
      </a:lvl1pPr>
      <a:lvl2pPr marL="2396341" indent="-921669" algn="l" defTabSz="2949343" rtl="0" eaLnBrk="1" latinLnBrk="0" hangingPunct="1">
        <a:spcBef>
          <a:spcPct val="20000"/>
        </a:spcBef>
        <a:buFont typeface="Arial" panose="020B0604020202020204" pitchFamily="34" charset="0"/>
        <a:buChar char="–"/>
        <a:defRPr sz="8969" kern="1200">
          <a:solidFill>
            <a:schemeClr val="tx1"/>
          </a:solidFill>
          <a:latin typeface="+mn-lt"/>
          <a:ea typeface="+mn-ea"/>
          <a:cs typeface="+mn-cs"/>
        </a:defRPr>
      </a:lvl2pPr>
      <a:lvl3pPr marL="3686678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7698" kern="1200">
          <a:solidFill>
            <a:schemeClr val="tx1"/>
          </a:solidFill>
          <a:latin typeface="+mn-lt"/>
          <a:ea typeface="+mn-ea"/>
          <a:cs typeface="+mn-cs"/>
        </a:defRPr>
      </a:lvl3pPr>
      <a:lvl4pPr marL="5161350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–"/>
        <a:defRPr sz="6497" kern="1200">
          <a:solidFill>
            <a:schemeClr val="tx1"/>
          </a:solidFill>
          <a:latin typeface="+mn-lt"/>
          <a:ea typeface="+mn-ea"/>
          <a:cs typeface="+mn-cs"/>
        </a:defRPr>
      </a:lvl4pPr>
      <a:lvl5pPr marL="6636022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»"/>
        <a:defRPr sz="6497" kern="1200">
          <a:solidFill>
            <a:schemeClr val="tx1"/>
          </a:solidFill>
          <a:latin typeface="+mn-lt"/>
          <a:ea typeface="+mn-ea"/>
          <a:cs typeface="+mn-cs"/>
        </a:defRPr>
      </a:lvl5pPr>
      <a:lvl6pPr marL="8110693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6pPr>
      <a:lvl7pPr marL="9585365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7pPr>
      <a:lvl8pPr marL="11060035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8pPr>
      <a:lvl9pPr marL="12534707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1pPr>
      <a:lvl2pPr marL="1474672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2pPr>
      <a:lvl3pPr marL="2949343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3pPr>
      <a:lvl4pPr marL="4424015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4pPr>
      <a:lvl5pPr marL="5898687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5pPr>
      <a:lvl6pPr marL="7373357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6pPr>
      <a:lvl7pPr marL="8848029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7pPr>
      <a:lvl8pPr marL="10322700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8pPr>
      <a:lvl9pPr marL="11797372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1114748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14748" y="830080"/>
            <a:ext cx="14401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dirty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14748" y="2032150"/>
            <a:ext cx="140415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02761" y="2575346"/>
            <a:ext cx="57606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 should go here]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967176" y="28283725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>
                <a:solidFill>
                  <a:srgbClr val="565655"/>
                </a:solidFill>
              </a:rPr>
              <a:t>[Other partner logos here]</a:t>
            </a:r>
          </a:p>
        </p:txBody>
      </p:sp>
    </p:spTree>
    <p:extLst>
      <p:ext uri="{BB962C8B-B14F-4D97-AF65-F5344CB8AC3E}">
        <p14:creationId xmlns:p14="http://schemas.microsoft.com/office/powerpoint/2010/main" val="465761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1382</TotalTime>
  <Words>26</Words>
  <Application>Microsoft Macintosh PowerPoint</Application>
  <PresentationFormat>Custom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Microsoft Office User</cp:lastModifiedBy>
  <cp:revision>41</cp:revision>
  <dcterms:created xsi:type="dcterms:W3CDTF">2015-02-20T16:01:13Z</dcterms:created>
  <dcterms:modified xsi:type="dcterms:W3CDTF">2019-10-09T09:52:14Z</dcterms:modified>
</cp:coreProperties>
</file>