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4660"/>
  </p:normalViewPr>
  <p:slideViewPr>
    <p:cSldViewPr snapToGrid="0">
      <p:cViewPr varScale="1">
        <p:scale>
          <a:sx n="42" d="100"/>
          <a:sy n="42" d="100"/>
        </p:scale>
        <p:origin x="11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82CF05D-2873-5443-9F72-3A1593FE90B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41" y="18806160"/>
            <a:ext cx="3391515" cy="176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89852" y="1938259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</a:rPr>
              <a:t>[Other partner logos here]</a:t>
            </a: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30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Microsoft Office User</cp:lastModifiedBy>
  <cp:revision>8</cp:revision>
  <dcterms:created xsi:type="dcterms:W3CDTF">2016-08-09T15:34:26Z</dcterms:created>
  <dcterms:modified xsi:type="dcterms:W3CDTF">2019-10-09T09:50:15Z</dcterms:modified>
</cp:coreProperties>
</file>