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42803763" cy="30275213"/>
  <p:notesSz cx="9144000" cy="6858000"/>
  <p:defaultTextStyle>
    <a:defPPr>
      <a:defRPr lang="en-US"/>
    </a:defPPr>
    <a:lvl1pPr marL="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1pPr>
    <a:lvl2pPr marL="175386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2pPr>
    <a:lvl3pPr marL="350773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3pPr>
    <a:lvl4pPr marL="526159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4pPr>
    <a:lvl5pPr marL="701546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5pPr>
    <a:lvl6pPr marL="8769325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6pPr>
    <a:lvl7pPr marL="10523190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7pPr>
    <a:lvl8pPr marL="12277054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8pPr>
    <a:lvl9pPr marL="14030919" algn="l" defTabSz="3507730" rtl="0" eaLnBrk="1" latinLnBrk="0" hangingPunct="1">
      <a:defRPr sz="6905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65655"/>
    <a:srgbClr val="ACF4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29" d="100"/>
          <a:sy n="29" d="100"/>
        </p:scale>
        <p:origin x="1616" y="3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 rot="5400000">
            <a:off x="21123039" y="8599433"/>
            <a:ext cx="552741" cy="42798822"/>
          </a:xfrm>
          <a:prstGeom prst="rect">
            <a:avLst/>
          </a:prstGeom>
          <a:solidFill>
            <a:srgbClr val="565655"/>
          </a:solidFill>
          <a:ln>
            <a:solidFill>
              <a:srgbClr val="565655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8" name="Rectangle 7"/>
          <p:cNvSpPr/>
          <p:nvPr userDrawn="1"/>
        </p:nvSpPr>
        <p:spPr>
          <a:xfrm>
            <a:off x="42194940" y="0"/>
            <a:ext cx="608823" cy="30271725"/>
          </a:xfrm>
          <a:prstGeom prst="rect">
            <a:avLst/>
          </a:prstGeom>
          <a:solidFill>
            <a:srgbClr val="ACF446"/>
          </a:solidFill>
          <a:ln>
            <a:solidFill>
              <a:srgbClr val="ACF44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2891"/>
          </a:p>
        </p:txBody>
      </p:sp>
      <p:sp>
        <p:nvSpPr>
          <p:cNvPr id="9" name="TextBox 8"/>
          <p:cNvSpPr txBox="1"/>
          <p:nvPr userDrawn="1"/>
        </p:nvSpPr>
        <p:spPr>
          <a:xfrm rot="5400000">
            <a:off x="39005666" y="4894188"/>
            <a:ext cx="7098626" cy="6758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792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aukcar.ac.uk           @</a:t>
            </a:r>
            <a:r>
              <a:rPr lang="en-GB" sz="3792" dirty="0" err="1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aukcar</a:t>
            </a:r>
            <a:endParaRPr lang="en-GB" sz="3792" dirty="0">
              <a:solidFill>
                <a:srgbClr val="565655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42031176" y="4928166"/>
            <a:ext cx="927357" cy="607934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879869" y="544622"/>
            <a:ext cx="4883023" cy="1649938"/>
          </a:xfrm>
          <a:prstGeom prst="rect">
            <a:avLst/>
          </a:prstGeom>
        </p:spPr>
      </p:pic>
      <p:pic>
        <p:nvPicPr>
          <p:cNvPr id="3" name="Picture 2">
            <a:extLst>
              <a:ext uri="{FF2B5EF4-FFF2-40B4-BE49-F238E27FC236}">
                <a16:creationId xmlns:a16="http://schemas.microsoft.com/office/drawing/2014/main" id="{57E7B6A0-282D-BD47-B10E-6BD516B8BC94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67493" y="27344914"/>
            <a:ext cx="3730906" cy="194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57090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6868593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0631445" y="1611875"/>
            <a:ext cx="9229561" cy="256568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942761" y="1611875"/>
            <a:ext cx="27153637" cy="256568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890142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08996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20467" y="7547788"/>
            <a:ext cx="36918246" cy="12593645"/>
          </a:xfrm>
        </p:spPr>
        <p:txBody>
          <a:bodyPr anchor="b"/>
          <a:lstStyle>
            <a:lvl1pPr>
              <a:defRPr sz="26488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20467" y="20260574"/>
            <a:ext cx="36918246" cy="6622701"/>
          </a:xfrm>
        </p:spPr>
        <p:txBody>
          <a:bodyPr/>
          <a:lstStyle>
            <a:lvl1pPr marL="0" indent="0">
              <a:buNone/>
              <a:defRPr sz="10595">
                <a:solidFill>
                  <a:schemeClr val="tx1"/>
                </a:solidFill>
              </a:defRPr>
            </a:lvl1pPr>
            <a:lvl2pPr marL="2018355" indent="0">
              <a:buNone/>
              <a:defRPr sz="8829">
                <a:solidFill>
                  <a:schemeClr val="tx1">
                    <a:tint val="75000"/>
                  </a:schemeClr>
                </a:solidFill>
              </a:defRPr>
            </a:lvl2pPr>
            <a:lvl3pPr marL="4036710" indent="0">
              <a:buNone/>
              <a:defRPr sz="7946">
                <a:solidFill>
                  <a:schemeClr val="tx1">
                    <a:tint val="75000"/>
                  </a:schemeClr>
                </a:solidFill>
              </a:defRPr>
            </a:lvl3pPr>
            <a:lvl4pPr marL="6055065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4pPr>
            <a:lvl5pPr marL="8073420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5pPr>
            <a:lvl6pPr marL="1009177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6pPr>
            <a:lvl7pPr marL="1211013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7pPr>
            <a:lvl8pPr marL="14128486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8pPr>
            <a:lvl9pPr marL="16146841" indent="0">
              <a:buNone/>
              <a:defRPr sz="706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74861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942759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669405" y="8059374"/>
            <a:ext cx="18191599" cy="1920934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90460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1611882"/>
            <a:ext cx="36918246" cy="585180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8339" y="7421634"/>
            <a:ext cx="18107995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948339" y="11058863"/>
            <a:ext cx="18107995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1669408" y="7421634"/>
            <a:ext cx="18197174" cy="3637228"/>
          </a:xfrm>
        </p:spPr>
        <p:txBody>
          <a:bodyPr anchor="b"/>
          <a:lstStyle>
            <a:lvl1pPr marL="0" indent="0">
              <a:buNone/>
              <a:defRPr sz="10595" b="1"/>
            </a:lvl1pPr>
            <a:lvl2pPr marL="2018355" indent="0">
              <a:buNone/>
              <a:defRPr sz="8829" b="1"/>
            </a:lvl2pPr>
            <a:lvl3pPr marL="4036710" indent="0">
              <a:buNone/>
              <a:defRPr sz="7946" b="1"/>
            </a:lvl3pPr>
            <a:lvl4pPr marL="6055065" indent="0">
              <a:buNone/>
              <a:defRPr sz="7063" b="1"/>
            </a:lvl4pPr>
            <a:lvl5pPr marL="8073420" indent="0">
              <a:buNone/>
              <a:defRPr sz="7063" b="1"/>
            </a:lvl5pPr>
            <a:lvl6pPr marL="10091776" indent="0">
              <a:buNone/>
              <a:defRPr sz="7063" b="1"/>
            </a:lvl6pPr>
            <a:lvl7pPr marL="12110131" indent="0">
              <a:buNone/>
              <a:defRPr sz="7063" b="1"/>
            </a:lvl7pPr>
            <a:lvl8pPr marL="14128486" indent="0">
              <a:buNone/>
              <a:defRPr sz="7063" b="1"/>
            </a:lvl8pPr>
            <a:lvl9pPr marL="16146841" indent="0">
              <a:buNone/>
              <a:defRPr sz="706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1669408" y="11058863"/>
            <a:ext cx="18197174" cy="1626592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869661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6566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92888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197174" y="4359077"/>
            <a:ext cx="21669405" cy="21515024"/>
          </a:xfrm>
        </p:spPr>
        <p:txBody>
          <a:bodyPr/>
          <a:lstStyle>
            <a:lvl1pPr>
              <a:defRPr sz="14127"/>
            </a:lvl1pPr>
            <a:lvl2pPr>
              <a:defRPr sz="12361"/>
            </a:lvl2pPr>
            <a:lvl3pPr>
              <a:defRPr sz="10595"/>
            </a:lvl3pPr>
            <a:lvl4pPr>
              <a:defRPr sz="8829"/>
            </a:lvl4pPr>
            <a:lvl5pPr>
              <a:defRPr sz="8829"/>
            </a:lvl5pPr>
            <a:lvl6pPr>
              <a:defRPr sz="8829"/>
            </a:lvl6pPr>
            <a:lvl7pPr>
              <a:defRPr sz="8829"/>
            </a:lvl7pPr>
            <a:lvl8pPr>
              <a:defRPr sz="8829"/>
            </a:lvl8pPr>
            <a:lvl9pPr>
              <a:defRPr sz="8829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44036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48334" y="2018348"/>
            <a:ext cx="13805328" cy="7064216"/>
          </a:xfrm>
        </p:spPr>
        <p:txBody>
          <a:bodyPr anchor="b"/>
          <a:lstStyle>
            <a:lvl1pPr>
              <a:defRPr sz="14127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8197174" y="4359077"/>
            <a:ext cx="21669405" cy="21515024"/>
          </a:xfrm>
        </p:spPr>
        <p:txBody>
          <a:bodyPr anchor="t"/>
          <a:lstStyle>
            <a:lvl1pPr marL="0" indent="0">
              <a:buNone/>
              <a:defRPr sz="14127"/>
            </a:lvl1pPr>
            <a:lvl2pPr marL="2018355" indent="0">
              <a:buNone/>
              <a:defRPr sz="12361"/>
            </a:lvl2pPr>
            <a:lvl3pPr marL="4036710" indent="0">
              <a:buNone/>
              <a:defRPr sz="10595"/>
            </a:lvl3pPr>
            <a:lvl4pPr marL="6055065" indent="0">
              <a:buNone/>
              <a:defRPr sz="8829"/>
            </a:lvl4pPr>
            <a:lvl5pPr marL="8073420" indent="0">
              <a:buNone/>
              <a:defRPr sz="8829"/>
            </a:lvl5pPr>
            <a:lvl6pPr marL="10091776" indent="0">
              <a:buNone/>
              <a:defRPr sz="8829"/>
            </a:lvl6pPr>
            <a:lvl7pPr marL="12110131" indent="0">
              <a:buNone/>
              <a:defRPr sz="8829"/>
            </a:lvl7pPr>
            <a:lvl8pPr marL="14128486" indent="0">
              <a:buNone/>
              <a:defRPr sz="8829"/>
            </a:lvl8pPr>
            <a:lvl9pPr marL="16146841" indent="0">
              <a:buNone/>
              <a:defRPr sz="8829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948334" y="9082564"/>
            <a:ext cx="13805328" cy="16826573"/>
          </a:xfrm>
        </p:spPr>
        <p:txBody>
          <a:bodyPr/>
          <a:lstStyle>
            <a:lvl1pPr marL="0" indent="0">
              <a:buNone/>
              <a:defRPr sz="7063"/>
            </a:lvl1pPr>
            <a:lvl2pPr marL="2018355" indent="0">
              <a:buNone/>
              <a:defRPr sz="6180"/>
            </a:lvl2pPr>
            <a:lvl3pPr marL="4036710" indent="0">
              <a:buNone/>
              <a:defRPr sz="5298"/>
            </a:lvl3pPr>
            <a:lvl4pPr marL="6055065" indent="0">
              <a:buNone/>
              <a:defRPr sz="4415"/>
            </a:lvl4pPr>
            <a:lvl5pPr marL="8073420" indent="0">
              <a:buNone/>
              <a:defRPr sz="4415"/>
            </a:lvl5pPr>
            <a:lvl6pPr marL="10091776" indent="0">
              <a:buNone/>
              <a:defRPr sz="4415"/>
            </a:lvl6pPr>
            <a:lvl7pPr marL="12110131" indent="0">
              <a:buNone/>
              <a:defRPr sz="4415"/>
            </a:lvl7pPr>
            <a:lvl8pPr marL="14128486" indent="0">
              <a:buNone/>
              <a:defRPr sz="4415"/>
            </a:lvl8pPr>
            <a:lvl9pPr marL="16146841" indent="0">
              <a:buNone/>
              <a:defRPr sz="4415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528327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942759" y="1611882"/>
            <a:ext cx="36918246" cy="585180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42759" y="8059374"/>
            <a:ext cx="36918246" cy="1920934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942759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D72526-40F3-4F7A-B329-4A4E8F58C324}" type="datetimeFigureOut">
              <a:rPr lang="en-GB" smtClean="0"/>
              <a:t>09/10/2019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178747" y="28060644"/>
            <a:ext cx="14446270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0230157" y="28060644"/>
            <a:ext cx="9630847" cy="16118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5298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E90F798-4C18-46B3-B361-60530F6EF54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292324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4036710" rtl="0" eaLnBrk="1" latinLnBrk="0" hangingPunct="1">
        <a:lnSpc>
          <a:spcPct val="90000"/>
        </a:lnSpc>
        <a:spcBef>
          <a:spcPct val="0"/>
        </a:spcBef>
        <a:buNone/>
        <a:defRPr sz="1942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009178" indent="-1009178" algn="l" defTabSz="4036710" rtl="0" eaLnBrk="1" latinLnBrk="0" hangingPunct="1">
        <a:lnSpc>
          <a:spcPct val="90000"/>
        </a:lnSpc>
        <a:spcBef>
          <a:spcPts val="4415"/>
        </a:spcBef>
        <a:buFont typeface="Arial" panose="020B0604020202020204" pitchFamily="34" charset="0"/>
        <a:buChar char="•"/>
        <a:defRPr sz="12361" kern="1200">
          <a:solidFill>
            <a:schemeClr val="tx1"/>
          </a:solidFill>
          <a:latin typeface="+mn-lt"/>
          <a:ea typeface="+mn-ea"/>
          <a:cs typeface="+mn-cs"/>
        </a:defRPr>
      </a:lvl1pPr>
      <a:lvl2pPr marL="302753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10595" kern="1200">
          <a:solidFill>
            <a:schemeClr val="tx1"/>
          </a:solidFill>
          <a:latin typeface="+mn-lt"/>
          <a:ea typeface="+mn-ea"/>
          <a:cs typeface="+mn-cs"/>
        </a:defRPr>
      </a:lvl2pPr>
      <a:lvl3pPr marL="504588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8829" kern="1200">
          <a:solidFill>
            <a:schemeClr val="tx1"/>
          </a:solidFill>
          <a:latin typeface="+mn-lt"/>
          <a:ea typeface="+mn-ea"/>
          <a:cs typeface="+mn-cs"/>
        </a:defRPr>
      </a:lvl3pPr>
      <a:lvl4pPr marL="706424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908259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110095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3119308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5137663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7156019" indent="-1009178" algn="l" defTabSz="4036710" rtl="0" eaLnBrk="1" latinLnBrk="0" hangingPunct="1">
        <a:lnSpc>
          <a:spcPct val="90000"/>
        </a:lnSpc>
        <a:spcBef>
          <a:spcPts val="2207"/>
        </a:spcBef>
        <a:buFont typeface="Arial" panose="020B0604020202020204" pitchFamily="34" charset="0"/>
        <a:buChar char="•"/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1pPr>
      <a:lvl2pPr marL="201835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2pPr>
      <a:lvl3pPr marL="403671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3pPr>
      <a:lvl4pPr marL="6055065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4pPr>
      <a:lvl5pPr marL="8073420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5pPr>
      <a:lvl6pPr marL="1009177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6pPr>
      <a:lvl7pPr marL="1211013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7pPr>
      <a:lvl8pPr marL="14128486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8pPr>
      <a:lvl9pPr marL="16146841" algn="l" defTabSz="4036710" rtl="0" eaLnBrk="1" latinLnBrk="0" hangingPunct="1">
        <a:defRPr sz="794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Box 6"/>
          <p:cNvSpPr txBox="1"/>
          <p:nvPr/>
        </p:nvSpPr>
        <p:spPr>
          <a:xfrm>
            <a:off x="1214143" y="29721215"/>
            <a:ext cx="770485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[Funder acknowledgement here]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327731" y="830080"/>
            <a:ext cx="3415098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[Poster title]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327730" y="2032150"/>
            <a:ext cx="3382180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4000" dirty="0">
                <a:solidFill>
                  <a:srgbClr val="565655"/>
                </a:solidFill>
                <a:latin typeface="Minion Pro" panose="02040503050306020203" pitchFamily="18" charset="0"/>
              </a:rPr>
              <a:t>[Authors]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315743" y="2689646"/>
            <a:ext cx="28271627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[Any affiliations]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468407" y="28267347"/>
            <a:ext cx="10826496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000" dirty="0">
                <a:solidFill>
                  <a:srgbClr val="565655"/>
                </a:solidFill>
              </a:rPr>
              <a:t>[Other partner logos here]</a:t>
            </a:r>
          </a:p>
        </p:txBody>
      </p:sp>
    </p:spTree>
    <p:extLst>
      <p:ext uri="{BB962C8B-B14F-4D97-AF65-F5344CB8AC3E}">
        <p14:creationId xmlns:p14="http://schemas.microsoft.com/office/powerpoint/2010/main" val="108470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UKCAR Colour Palette">
      <a:dk1>
        <a:srgbClr val="565655"/>
      </a:dk1>
      <a:lt1>
        <a:sysClr val="window" lastClr="FFFFFF"/>
      </a:lt1>
      <a:dk2>
        <a:srgbClr val="393939"/>
      </a:dk2>
      <a:lt2>
        <a:srgbClr val="BCBCBC"/>
      </a:lt2>
      <a:accent1>
        <a:srgbClr val="AAEE33"/>
      </a:accent1>
      <a:accent2>
        <a:srgbClr val="BCBCBC"/>
      </a:accent2>
      <a:accent3>
        <a:srgbClr val="5CC8B1"/>
      </a:accent3>
      <a:accent4>
        <a:srgbClr val="FFB926"/>
      </a:accent4>
      <a:accent5>
        <a:srgbClr val="2FD373"/>
      </a:accent5>
      <a:accent6>
        <a:srgbClr val="FFF626"/>
      </a:accent6>
      <a:hlink>
        <a:srgbClr val="46B1C9"/>
      </a:hlink>
      <a:folHlink>
        <a:srgbClr val="BCBCBC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</TotalTime>
  <Words>22</Words>
  <Application>Microsoft Macintosh PowerPoint</Application>
  <PresentationFormat>Custom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Minion Pro</vt:lpstr>
      <vt:lpstr>Office Theme</vt:lpstr>
      <vt:lpstr>PowerPoint Presentation</vt:lpstr>
    </vt:vector>
  </TitlesOfParts>
  <Company>University of Edinburgh</Company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CAMPBELL Rebecca</dc:creator>
  <cp:lastModifiedBy>Microsoft Office User</cp:lastModifiedBy>
  <cp:revision>7</cp:revision>
  <dcterms:created xsi:type="dcterms:W3CDTF">2016-08-09T09:31:27Z</dcterms:created>
  <dcterms:modified xsi:type="dcterms:W3CDTF">2019-10-09T09:48:13Z</dcterms:modified>
</cp:coreProperties>
</file>