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727271"/>
    <a:srgbClr val="434342"/>
    <a:srgbClr val="ACF446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28" d="100"/>
          <a:sy n="28" d="100"/>
        </p:scale>
        <p:origin x="3512" y="192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Rectangle 8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10" name="TextBox 9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239F0C-AEBF-E345-8704-541319C4848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40" y="27883022"/>
            <a:ext cx="3434457" cy="133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114748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67176" y="28283725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</TotalTime>
  <Words>26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40</cp:revision>
  <dcterms:created xsi:type="dcterms:W3CDTF">2015-02-20T16:01:13Z</dcterms:created>
  <dcterms:modified xsi:type="dcterms:W3CDTF">2019-10-09T09:44:12Z</dcterms:modified>
</cp:coreProperties>
</file>