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30275213" cy="21383625"/>
  <p:notesSz cx="6858000" cy="9144000"/>
  <p:defaultTextStyle>
    <a:defPPr>
      <a:defRPr lang="en-US"/>
    </a:defPPr>
    <a:lvl1pPr marL="0" algn="l" defTabSz="2479578" rtl="0" eaLnBrk="1" latinLnBrk="0" hangingPunct="1">
      <a:defRPr sz="4881" kern="1200">
        <a:solidFill>
          <a:schemeClr val="tx1"/>
        </a:solidFill>
        <a:latin typeface="+mn-lt"/>
        <a:ea typeface="+mn-ea"/>
        <a:cs typeface="+mn-cs"/>
      </a:defRPr>
    </a:lvl1pPr>
    <a:lvl2pPr marL="1239789" algn="l" defTabSz="2479578" rtl="0" eaLnBrk="1" latinLnBrk="0" hangingPunct="1">
      <a:defRPr sz="4881" kern="1200">
        <a:solidFill>
          <a:schemeClr val="tx1"/>
        </a:solidFill>
        <a:latin typeface="+mn-lt"/>
        <a:ea typeface="+mn-ea"/>
        <a:cs typeface="+mn-cs"/>
      </a:defRPr>
    </a:lvl2pPr>
    <a:lvl3pPr marL="2479578" algn="l" defTabSz="2479578" rtl="0" eaLnBrk="1" latinLnBrk="0" hangingPunct="1">
      <a:defRPr sz="4881" kern="1200">
        <a:solidFill>
          <a:schemeClr val="tx1"/>
        </a:solidFill>
        <a:latin typeface="+mn-lt"/>
        <a:ea typeface="+mn-ea"/>
        <a:cs typeface="+mn-cs"/>
      </a:defRPr>
    </a:lvl3pPr>
    <a:lvl4pPr marL="3719368" algn="l" defTabSz="2479578" rtl="0" eaLnBrk="1" latinLnBrk="0" hangingPunct="1">
      <a:defRPr sz="4881" kern="1200">
        <a:solidFill>
          <a:schemeClr val="tx1"/>
        </a:solidFill>
        <a:latin typeface="+mn-lt"/>
        <a:ea typeface="+mn-ea"/>
        <a:cs typeface="+mn-cs"/>
      </a:defRPr>
    </a:lvl4pPr>
    <a:lvl5pPr marL="4959157" algn="l" defTabSz="2479578" rtl="0" eaLnBrk="1" latinLnBrk="0" hangingPunct="1">
      <a:defRPr sz="4881" kern="1200">
        <a:solidFill>
          <a:schemeClr val="tx1"/>
        </a:solidFill>
        <a:latin typeface="+mn-lt"/>
        <a:ea typeface="+mn-ea"/>
        <a:cs typeface="+mn-cs"/>
      </a:defRPr>
    </a:lvl5pPr>
    <a:lvl6pPr marL="6198946" algn="l" defTabSz="2479578" rtl="0" eaLnBrk="1" latinLnBrk="0" hangingPunct="1">
      <a:defRPr sz="4881" kern="1200">
        <a:solidFill>
          <a:schemeClr val="tx1"/>
        </a:solidFill>
        <a:latin typeface="+mn-lt"/>
        <a:ea typeface="+mn-ea"/>
        <a:cs typeface="+mn-cs"/>
      </a:defRPr>
    </a:lvl6pPr>
    <a:lvl7pPr marL="7438735" algn="l" defTabSz="2479578" rtl="0" eaLnBrk="1" latinLnBrk="0" hangingPunct="1">
      <a:defRPr sz="4881" kern="1200">
        <a:solidFill>
          <a:schemeClr val="tx1"/>
        </a:solidFill>
        <a:latin typeface="+mn-lt"/>
        <a:ea typeface="+mn-ea"/>
        <a:cs typeface="+mn-cs"/>
      </a:defRPr>
    </a:lvl7pPr>
    <a:lvl8pPr marL="8678525" algn="l" defTabSz="2479578" rtl="0" eaLnBrk="1" latinLnBrk="0" hangingPunct="1">
      <a:defRPr sz="4881" kern="1200">
        <a:solidFill>
          <a:schemeClr val="tx1"/>
        </a:solidFill>
        <a:latin typeface="+mn-lt"/>
        <a:ea typeface="+mn-ea"/>
        <a:cs typeface="+mn-cs"/>
      </a:defRPr>
    </a:lvl8pPr>
    <a:lvl9pPr marL="9918314" algn="l" defTabSz="2479578" rtl="0" eaLnBrk="1" latinLnBrk="0" hangingPunct="1">
      <a:defRPr sz="4881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31" autoAdjust="0"/>
    <p:restoredTop sz="94660"/>
  </p:normalViewPr>
  <p:slideViewPr>
    <p:cSldViewPr snapToGrid="0">
      <p:cViewPr varScale="1">
        <p:scale>
          <a:sx n="42" d="100"/>
          <a:sy n="42" d="100"/>
        </p:scale>
        <p:origin x="1128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 rot="5400000">
            <a:off x="14861235" y="5969647"/>
            <a:ext cx="552741" cy="30275214"/>
          </a:xfrm>
          <a:prstGeom prst="rect">
            <a:avLst/>
          </a:prstGeom>
          <a:solidFill>
            <a:srgbClr val="565655"/>
          </a:solidFill>
          <a:ln>
            <a:solidFill>
              <a:srgbClr val="56565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91"/>
          </a:p>
        </p:txBody>
      </p:sp>
      <p:sp>
        <p:nvSpPr>
          <p:cNvPr id="8" name="Rectangle 7"/>
          <p:cNvSpPr/>
          <p:nvPr userDrawn="1"/>
        </p:nvSpPr>
        <p:spPr>
          <a:xfrm>
            <a:off x="29671332" y="0"/>
            <a:ext cx="608823" cy="21380134"/>
          </a:xfrm>
          <a:prstGeom prst="rect">
            <a:avLst/>
          </a:prstGeom>
          <a:solidFill>
            <a:srgbClr val="ACF446"/>
          </a:solidFill>
          <a:ln>
            <a:solidFill>
              <a:srgbClr val="ACF44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91"/>
          </a:p>
        </p:txBody>
      </p:sp>
      <p:sp>
        <p:nvSpPr>
          <p:cNvPr id="9" name="TextBox 8"/>
          <p:cNvSpPr txBox="1"/>
          <p:nvPr userDrawn="1"/>
        </p:nvSpPr>
        <p:spPr>
          <a:xfrm rot="5400000">
            <a:off x="26482059" y="5232105"/>
            <a:ext cx="7098626" cy="6758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792" dirty="0">
                <a:solidFill>
                  <a:srgbClr val="56565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aukcar.ac.uk           @</a:t>
            </a:r>
            <a:r>
              <a:rPr lang="en-GB" sz="3792" dirty="0" err="1">
                <a:solidFill>
                  <a:srgbClr val="56565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aukcar</a:t>
            </a:r>
            <a:endParaRPr lang="en-GB" sz="3792" dirty="0">
              <a:solidFill>
                <a:srgbClr val="56565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29507569" y="5266083"/>
            <a:ext cx="927357" cy="607934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479629" y="654029"/>
            <a:ext cx="3759655" cy="1270360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4F997A86-8486-8243-A0CA-EB7B83EEDA51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480" y="19031877"/>
            <a:ext cx="3539932" cy="13720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27574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20663-8AAE-4EDB-A265-04912C94C78D}" type="datetimeFigureOut">
              <a:rPr lang="en-GB" smtClean="0"/>
              <a:t>09/10/2019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7FED2-15ED-47E6-8F78-089063D48C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70167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1665701" y="1138480"/>
            <a:ext cx="6528093" cy="1812163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081423" y="1138480"/>
            <a:ext cx="19205838" cy="1812163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20663-8AAE-4EDB-A265-04912C94C78D}" type="datetimeFigureOut">
              <a:rPr lang="en-GB" smtClean="0"/>
              <a:t>09/10/2019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7FED2-15ED-47E6-8F78-089063D48C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87865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20663-8AAE-4EDB-A265-04912C94C78D}" type="datetimeFigureOut">
              <a:rPr lang="en-GB" smtClean="0"/>
              <a:t>09/10/2019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7FED2-15ED-47E6-8F78-089063D48C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504556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65654" y="5331063"/>
            <a:ext cx="26112371" cy="8894992"/>
          </a:xfrm>
        </p:spPr>
        <p:txBody>
          <a:bodyPr anchor="b"/>
          <a:lstStyle>
            <a:lvl1pPr>
              <a:defRPr sz="18709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65654" y="14310205"/>
            <a:ext cx="26112371" cy="4677666"/>
          </a:xfrm>
        </p:spPr>
        <p:txBody>
          <a:bodyPr/>
          <a:lstStyle>
            <a:lvl1pPr marL="0" indent="0">
              <a:buNone/>
              <a:defRPr sz="7483">
                <a:solidFill>
                  <a:schemeClr val="tx1"/>
                </a:solidFill>
              </a:defRPr>
            </a:lvl1pPr>
            <a:lvl2pPr marL="1425595" indent="0">
              <a:buNone/>
              <a:defRPr sz="6236">
                <a:solidFill>
                  <a:schemeClr val="tx1">
                    <a:tint val="75000"/>
                  </a:schemeClr>
                </a:solidFill>
              </a:defRPr>
            </a:lvl2pPr>
            <a:lvl3pPr marL="2851191" indent="0">
              <a:buNone/>
              <a:defRPr sz="5613">
                <a:solidFill>
                  <a:schemeClr val="tx1">
                    <a:tint val="75000"/>
                  </a:schemeClr>
                </a:solidFill>
              </a:defRPr>
            </a:lvl3pPr>
            <a:lvl4pPr marL="4276786" indent="0">
              <a:buNone/>
              <a:defRPr sz="4989">
                <a:solidFill>
                  <a:schemeClr val="tx1">
                    <a:tint val="75000"/>
                  </a:schemeClr>
                </a:solidFill>
              </a:defRPr>
            </a:lvl4pPr>
            <a:lvl5pPr marL="5702381" indent="0">
              <a:buNone/>
              <a:defRPr sz="4989">
                <a:solidFill>
                  <a:schemeClr val="tx1">
                    <a:tint val="75000"/>
                  </a:schemeClr>
                </a:solidFill>
              </a:defRPr>
            </a:lvl5pPr>
            <a:lvl6pPr marL="7127977" indent="0">
              <a:buNone/>
              <a:defRPr sz="4989">
                <a:solidFill>
                  <a:schemeClr val="tx1">
                    <a:tint val="75000"/>
                  </a:schemeClr>
                </a:solidFill>
              </a:defRPr>
            </a:lvl6pPr>
            <a:lvl7pPr marL="8553572" indent="0">
              <a:buNone/>
              <a:defRPr sz="4989">
                <a:solidFill>
                  <a:schemeClr val="tx1">
                    <a:tint val="75000"/>
                  </a:schemeClr>
                </a:solidFill>
              </a:defRPr>
            </a:lvl7pPr>
            <a:lvl8pPr marL="9979167" indent="0">
              <a:buNone/>
              <a:defRPr sz="4989">
                <a:solidFill>
                  <a:schemeClr val="tx1">
                    <a:tint val="75000"/>
                  </a:schemeClr>
                </a:solidFill>
              </a:defRPr>
            </a:lvl8pPr>
            <a:lvl9pPr marL="11404763" indent="0">
              <a:buNone/>
              <a:defRPr sz="4989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20663-8AAE-4EDB-A265-04912C94C78D}" type="datetimeFigureOut">
              <a:rPr lang="en-GB" smtClean="0"/>
              <a:t>09/10/2019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7FED2-15ED-47E6-8F78-089063D48C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88747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081421" y="5692400"/>
            <a:ext cx="12866966" cy="135677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326826" y="5692400"/>
            <a:ext cx="12866966" cy="135677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20663-8AAE-4EDB-A265-04912C94C78D}" type="datetimeFigureOut">
              <a:rPr lang="en-GB" smtClean="0"/>
              <a:t>09/10/2019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7FED2-15ED-47E6-8F78-089063D48C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16242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1138485"/>
            <a:ext cx="26112371" cy="413317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5368" y="5241960"/>
            <a:ext cx="12807832" cy="2569003"/>
          </a:xfrm>
        </p:spPr>
        <p:txBody>
          <a:bodyPr anchor="b"/>
          <a:lstStyle>
            <a:lvl1pPr marL="0" indent="0">
              <a:buNone/>
              <a:defRPr sz="7483" b="1"/>
            </a:lvl1pPr>
            <a:lvl2pPr marL="1425595" indent="0">
              <a:buNone/>
              <a:defRPr sz="6236" b="1"/>
            </a:lvl2pPr>
            <a:lvl3pPr marL="2851191" indent="0">
              <a:buNone/>
              <a:defRPr sz="5613" b="1"/>
            </a:lvl3pPr>
            <a:lvl4pPr marL="4276786" indent="0">
              <a:buNone/>
              <a:defRPr sz="4989" b="1"/>
            </a:lvl4pPr>
            <a:lvl5pPr marL="5702381" indent="0">
              <a:buNone/>
              <a:defRPr sz="4989" b="1"/>
            </a:lvl5pPr>
            <a:lvl6pPr marL="7127977" indent="0">
              <a:buNone/>
              <a:defRPr sz="4989" b="1"/>
            </a:lvl6pPr>
            <a:lvl7pPr marL="8553572" indent="0">
              <a:buNone/>
              <a:defRPr sz="4989" b="1"/>
            </a:lvl7pPr>
            <a:lvl8pPr marL="9979167" indent="0">
              <a:buNone/>
              <a:defRPr sz="4989" b="1"/>
            </a:lvl8pPr>
            <a:lvl9pPr marL="11404763" indent="0">
              <a:buNone/>
              <a:defRPr sz="4989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085368" y="7810963"/>
            <a:ext cx="12807832" cy="114887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5326828" y="5241960"/>
            <a:ext cx="12870909" cy="2569003"/>
          </a:xfrm>
        </p:spPr>
        <p:txBody>
          <a:bodyPr anchor="b"/>
          <a:lstStyle>
            <a:lvl1pPr marL="0" indent="0">
              <a:buNone/>
              <a:defRPr sz="7483" b="1"/>
            </a:lvl1pPr>
            <a:lvl2pPr marL="1425595" indent="0">
              <a:buNone/>
              <a:defRPr sz="6236" b="1"/>
            </a:lvl2pPr>
            <a:lvl3pPr marL="2851191" indent="0">
              <a:buNone/>
              <a:defRPr sz="5613" b="1"/>
            </a:lvl3pPr>
            <a:lvl4pPr marL="4276786" indent="0">
              <a:buNone/>
              <a:defRPr sz="4989" b="1"/>
            </a:lvl4pPr>
            <a:lvl5pPr marL="5702381" indent="0">
              <a:buNone/>
              <a:defRPr sz="4989" b="1"/>
            </a:lvl5pPr>
            <a:lvl6pPr marL="7127977" indent="0">
              <a:buNone/>
              <a:defRPr sz="4989" b="1"/>
            </a:lvl6pPr>
            <a:lvl7pPr marL="8553572" indent="0">
              <a:buNone/>
              <a:defRPr sz="4989" b="1"/>
            </a:lvl7pPr>
            <a:lvl8pPr marL="9979167" indent="0">
              <a:buNone/>
              <a:defRPr sz="4989" b="1"/>
            </a:lvl8pPr>
            <a:lvl9pPr marL="11404763" indent="0">
              <a:buNone/>
              <a:defRPr sz="4989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5326828" y="7810963"/>
            <a:ext cx="12870909" cy="114887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20663-8AAE-4EDB-A265-04912C94C78D}" type="datetimeFigureOut">
              <a:rPr lang="en-GB" smtClean="0"/>
              <a:t>09/10/2019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7FED2-15ED-47E6-8F78-089063D48C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76147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20663-8AAE-4EDB-A265-04912C94C78D}" type="datetimeFigureOut">
              <a:rPr lang="en-GB" smtClean="0"/>
              <a:t>09/10/2019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7FED2-15ED-47E6-8F78-089063D48C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09122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20663-8AAE-4EDB-A265-04912C94C78D}" type="datetimeFigureOut">
              <a:rPr lang="en-GB" smtClean="0"/>
              <a:t>09/10/2019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7FED2-15ED-47E6-8F78-089063D48C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691630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1425575"/>
            <a:ext cx="9764544" cy="4989513"/>
          </a:xfrm>
        </p:spPr>
        <p:txBody>
          <a:bodyPr anchor="b"/>
          <a:lstStyle>
            <a:lvl1pPr>
              <a:defRPr sz="9978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70909" y="3078850"/>
            <a:ext cx="15326827" cy="15196234"/>
          </a:xfrm>
        </p:spPr>
        <p:txBody>
          <a:bodyPr/>
          <a:lstStyle>
            <a:lvl1pPr>
              <a:defRPr sz="9978"/>
            </a:lvl1pPr>
            <a:lvl2pPr>
              <a:defRPr sz="8731"/>
            </a:lvl2pPr>
            <a:lvl3pPr>
              <a:defRPr sz="7483"/>
            </a:lvl3pPr>
            <a:lvl4pPr>
              <a:defRPr sz="6236"/>
            </a:lvl4pPr>
            <a:lvl5pPr>
              <a:defRPr sz="6236"/>
            </a:lvl5pPr>
            <a:lvl6pPr>
              <a:defRPr sz="6236"/>
            </a:lvl6pPr>
            <a:lvl7pPr>
              <a:defRPr sz="6236"/>
            </a:lvl7pPr>
            <a:lvl8pPr>
              <a:defRPr sz="6236"/>
            </a:lvl8pPr>
            <a:lvl9pPr>
              <a:defRPr sz="6236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5364" y="6415088"/>
            <a:ext cx="9764544" cy="11884743"/>
          </a:xfrm>
        </p:spPr>
        <p:txBody>
          <a:bodyPr/>
          <a:lstStyle>
            <a:lvl1pPr marL="0" indent="0">
              <a:buNone/>
              <a:defRPr sz="4989"/>
            </a:lvl1pPr>
            <a:lvl2pPr marL="1425595" indent="0">
              <a:buNone/>
              <a:defRPr sz="4365"/>
            </a:lvl2pPr>
            <a:lvl3pPr marL="2851191" indent="0">
              <a:buNone/>
              <a:defRPr sz="3742"/>
            </a:lvl3pPr>
            <a:lvl4pPr marL="4276786" indent="0">
              <a:buNone/>
              <a:defRPr sz="3118"/>
            </a:lvl4pPr>
            <a:lvl5pPr marL="5702381" indent="0">
              <a:buNone/>
              <a:defRPr sz="3118"/>
            </a:lvl5pPr>
            <a:lvl6pPr marL="7127977" indent="0">
              <a:buNone/>
              <a:defRPr sz="3118"/>
            </a:lvl6pPr>
            <a:lvl7pPr marL="8553572" indent="0">
              <a:buNone/>
              <a:defRPr sz="3118"/>
            </a:lvl7pPr>
            <a:lvl8pPr marL="9979167" indent="0">
              <a:buNone/>
              <a:defRPr sz="3118"/>
            </a:lvl8pPr>
            <a:lvl9pPr marL="11404763" indent="0">
              <a:buNone/>
              <a:defRPr sz="3118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20663-8AAE-4EDB-A265-04912C94C78D}" type="datetimeFigureOut">
              <a:rPr lang="en-GB" smtClean="0"/>
              <a:t>09/10/2019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7FED2-15ED-47E6-8F78-089063D48C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789529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1425575"/>
            <a:ext cx="9764544" cy="4989513"/>
          </a:xfrm>
        </p:spPr>
        <p:txBody>
          <a:bodyPr anchor="b"/>
          <a:lstStyle>
            <a:lvl1pPr>
              <a:defRPr sz="9978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870909" y="3078850"/>
            <a:ext cx="15326827" cy="15196234"/>
          </a:xfrm>
        </p:spPr>
        <p:txBody>
          <a:bodyPr anchor="t"/>
          <a:lstStyle>
            <a:lvl1pPr marL="0" indent="0">
              <a:buNone/>
              <a:defRPr sz="9978"/>
            </a:lvl1pPr>
            <a:lvl2pPr marL="1425595" indent="0">
              <a:buNone/>
              <a:defRPr sz="8731"/>
            </a:lvl2pPr>
            <a:lvl3pPr marL="2851191" indent="0">
              <a:buNone/>
              <a:defRPr sz="7483"/>
            </a:lvl3pPr>
            <a:lvl4pPr marL="4276786" indent="0">
              <a:buNone/>
              <a:defRPr sz="6236"/>
            </a:lvl4pPr>
            <a:lvl5pPr marL="5702381" indent="0">
              <a:buNone/>
              <a:defRPr sz="6236"/>
            </a:lvl5pPr>
            <a:lvl6pPr marL="7127977" indent="0">
              <a:buNone/>
              <a:defRPr sz="6236"/>
            </a:lvl6pPr>
            <a:lvl7pPr marL="8553572" indent="0">
              <a:buNone/>
              <a:defRPr sz="6236"/>
            </a:lvl7pPr>
            <a:lvl8pPr marL="9979167" indent="0">
              <a:buNone/>
              <a:defRPr sz="6236"/>
            </a:lvl8pPr>
            <a:lvl9pPr marL="11404763" indent="0">
              <a:buNone/>
              <a:defRPr sz="6236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5364" y="6415088"/>
            <a:ext cx="9764544" cy="11884743"/>
          </a:xfrm>
        </p:spPr>
        <p:txBody>
          <a:bodyPr/>
          <a:lstStyle>
            <a:lvl1pPr marL="0" indent="0">
              <a:buNone/>
              <a:defRPr sz="4989"/>
            </a:lvl1pPr>
            <a:lvl2pPr marL="1425595" indent="0">
              <a:buNone/>
              <a:defRPr sz="4365"/>
            </a:lvl2pPr>
            <a:lvl3pPr marL="2851191" indent="0">
              <a:buNone/>
              <a:defRPr sz="3742"/>
            </a:lvl3pPr>
            <a:lvl4pPr marL="4276786" indent="0">
              <a:buNone/>
              <a:defRPr sz="3118"/>
            </a:lvl4pPr>
            <a:lvl5pPr marL="5702381" indent="0">
              <a:buNone/>
              <a:defRPr sz="3118"/>
            </a:lvl5pPr>
            <a:lvl6pPr marL="7127977" indent="0">
              <a:buNone/>
              <a:defRPr sz="3118"/>
            </a:lvl6pPr>
            <a:lvl7pPr marL="8553572" indent="0">
              <a:buNone/>
              <a:defRPr sz="3118"/>
            </a:lvl7pPr>
            <a:lvl8pPr marL="9979167" indent="0">
              <a:buNone/>
              <a:defRPr sz="3118"/>
            </a:lvl8pPr>
            <a:lvl9pPr marL="11404763" indent="0">
              <a:buNone/>
              <a:defRPr sz="3118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20663-8AAE-4EDB-A265-04912C94C78D}" type="datetimeFigureOut">
              <a:rPr lang="en-GB" smtClean="0"/>
              <a:t>09/10/2019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7FED2-15ED-47E6-8F78-089063D48C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543930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081421" y="1138485"/>
            <a:ext cx="26112371" cy="413317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1421" y="5692400"/>
            <a:ext cx="26112371" cy="13567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081421" y="19819457"/>
            <a:ext cx="6811923" cy="113848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74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020663-8AAE-4EDB-A265-04912C94C78D}" type="datetimeFigureOut">
              <a:rPr lang="en-GB" smtClean="0"/>
              <a:t>09/10/2019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028665" y="19819457"/>
            <a:ext cx="10217884" cy="113848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74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1381869" y="19819457"/>
            <a:ext cx="6811923" cy="113848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74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37FED2-15ED-47E6-8F78-089063D48C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733282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2851191" rtl="0" eaLnBrk="1" latinLnBrk="0" hangingPunct="1">
        <a:lnSpc>
          <a:spcPct val="90000"/>
        </a:lnSpc>
        <a:spcBef>
          <a:spcPct val="0"/>
        </a:spcBef>
        <a:buNone/>
        <a:defRPr sz="137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12798" indent="-712798" algn="l" defTabSz="2851191" rtl="0" eaLnBrk="1" latinLnBrk="0" hangingPunct="1">
        <a:lnSpc>
          <a:spcPct val="90000"/>
        </a:lnSpc>
        <a:spcBef>
          <a:spcPts val="3118"/>
        </a:spcBef>
        <a:buFont typeface="Arial" panose="020B0604020202020204" pitchFamily="34" charset="0"/>
        <a:buChar char="•"/>
        <a:defRPr sz="8731" kern="1200">
          <a:solidFill>
            <a:schemeClr val="tx1"/>
          </a:solidFill>
          <a:latin typeface="+mn-lt"/>
          <a:ea typeface="+mn-ea"/>
          <a:cs typeface="+mn-cs"/>
        </a:defRPr>
      </a:lvl1pPr>
      <a:lvl2pPr marL="2138393" indent="-712798" algn="l" defTabSz="2851191" rtl="0" eaLnBrk="1" latinLnBrk="0" hangingPunct="1">
        <a:lnSpc>
          <a:spcPct val="90000"/>
        </a:lnSpc>
        <a:spcBef>
          <a:spcPts val="1559"/>
        </a:spcBef>
        <a:buFont typeface="Arial" panose="020B0604020202020204" pitchFamily="34" charset="0"/>
        <a:buChar char="•"/>
        <a:defRPr sz="7483" kern="1200">
          <a:solidFill>
            <a:schemeClr val="tx1"/>
          </a:solidFill>
          <a:latin typeface="+mn-lt"/>
          <a:ea typeface="+mn-ea"/>
          <a:cs typeface="+mn-cs"/>
        </a:defRPr>
      </a:lvl2pPr>
      <a:lvl3pPr marL="3563988" indent="-712798" algn="l" defTabSz="2851191" rtl="0" eaLnBrk="1" latinLnBrk="0" hangingPunct="1">
        <a:lnSpc>
          <a:spcPct val="90000"/>
        </a:lnSpc>
        <a:spcBef>
          <a:spcPts val="1559"/>
        </a:spcBef>
        <a:buFont typeface="Arial" panose="020B0604020202020204" pitchFamily="34" charset="0"/>
        <a:buChar char="•"/>
        <a:defRPr sz="6236" kern="1200">
          <a:solidFill>
            <a:schemeClr val="tx1"/>
          </a:solidFill>
          <a:latin typeface="+mn-lt"/>
          <a:ea typeface="+mn-ea"/>
          <a:cs typeface="+mn-cs"/>
        </a:defRPr>
      </a:lvl3pPr>
      <a:lvl4pPr marL="4989584" indent="-712798" algn="l" defTabSz="2851191" rtl="0" eaLnBrk="1" latinLnBrk="0" hangingPunct="1">
        <a:lnSpc>
          <a:spcPct val="90000"/>
        </a:lnSpc>
        <a:spcBef>
          <a:spcPts val="1559"/>
        </a:spcBef>
        <a:buFont typeface="Arial" panose="020B0604020202020204" pitchFamily="34" charset="0"/>
        <a:buChar char="•"/>
        <a:defRPr sz="5613" kern="1200">
          <a:solidFill>
            <a:schemeClr val="tx1"/>
          </a:solidFill>
          <a:latin typeface="+mn-lt"/>
          <a:ea typeface="+mn-ea"/>
          <a:cs typeface="+mn-cs"/>
        </a:defRPr>
      </a:lvl4pPr>
      <a:lvl5pPr marL="6415179" indent="-712798" algn="l" defTabSz="2851191" rtl="0" eaLnBrk="1" latinLnBrk="0" hangingPunct="1">
        <a:lnSpc>
          <a:spcPct val="90000"/>
        </a:lnSpc>
        <a:spcBef>
          <a:spcPts val="1559"/>
        </a:spcBef>
        <a:buFont typeface="Arial" panose="020B0604020202020204" pitchFamily="34" charset="0"/>
        <a:buChar char="•"/>
        <a:defRPr sz="5613" kern="1200">
          <a:solidFill>
            <a:schemeClr val="tx1"/>
          </a:solidFill>
          <a:latin typeface="+mn-lt"/>
          <a:ea typeface="+mn-ea"/>
          <a:cs typeface="+mn-cs"/>
        </a:defRPr>
      </a:lvl5pPr>
      <a:lvl6pPr marL="7840774" indent="-712798" algn="l" defTabSz="2851191" rtl="0" eaLnBrk="1" latinLnBrk="0" hangingPunct="1">
        <a:lnSpc>
          <a:spcPct val="90000"/>
        </a:lnSpc>
        <a:spcBef>
          <a:spcPts val="1559"/>
        </a:spcBef>
        <a:buFont typeface="Arial" panose="020B0604020202020204" pitchFamily="34" charset="0"/>
        <a:buChar char="•"/>
        <a:defRPr sz="5613" kern="1200">
          <a:solidFill>
            <a:schemeClr val="tx1"/>
          </a:solidFill>
          <a:latin typeface="+mn-lt"/>
          <a:ea typeface="+mn-ea"/>
          <a:cs typeface="+mn-cs"/>
        </a:defRPr>
      </a:lvl6pPr>
      <a:lvl7pPr marL="9266370" indent="-712798" algn="l" defTabSz="2851191" rtl="0" eaLnBrk="1" latinLnBrk="0" hangingPunct="1">
        <a:lnSpc>
          <a:spcPct val="90000"/>
        </a:lnSpc>
        <a:spcBef>
          <a:spcPts val="1559"/>
        </a:spcBef>
        <a:buFont typeface="Arial" panose="020B0604020202020204" pitchFamily="34" charset="0"/>
        <a:buChar char="•"/>
        <a:defRPr sz="5613" kern="1200">
          <a:solidFill>
            <a:schemeClr val="tx1"/>
          </a:solidFill>
          <a:latin typeface="+mn-lt"/>
          <a:ea typeface="+mn-ea"/>
          <a:cs typeface="+mn-cs"/>
        </a:defRPr>
      </a:lvl7pPr>
      <a:lvl8pPr marL="10691965" indent="-712798" algn="l" defTabSz="2851191" rtl="0" eaLnBrk="1" latinLnBrk="0" hangingPunct="1">
        <a:lnSpc>
          <a:spcPct val="90000"/>
        </a:lnSpc>
        <a:spcBef>
          <a:spcPts val="1559"/>
        </a:spcBef>
        <a:buFont typeface="Arial" panose="020B0604020202020204" pitchFamily="34" charset="0"/>
        <a:buChar char="•"/>
        <a:defRPr sz="5613" kern="1200">
          <a:solidFill>
            <a:schemeClr val="tx1"/>
          </a:solidFill>
          <a:latin typeface="+mn-lt"/>
          <a:ea typeface="+mn-ea"/>
          <a:cs typeface="+mn-cs"/>
        </a:defRPr>
      </a:lvl8pPr>
      <a:lvl9pPr marL="12117560" indent="-712798" algn="l" defTabSz="2851191" rtl="0" eaLnBrk="1" latinLnBrk="0" hangingPunct="1">
        <a:lnSpc>
          <a:spcPct val="90000"/>
        </a:lnSpc>
        <a:spcBef>
          <a:spcPts val="1559"/>
        </a:spcBef>
        <a:buFont typeface="Arial" panose="020B0604020202020204" pitchFamily="34" charset="0"/>
        <a:buChar char="•"/>
        <a:defRPr sz="561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851191" rtl="0" eaLnBrk="1" latinLnBrk="0" hangingPunct="1">
        <a:defRPr sz="5613" kern="1200">
          <a:solidFill>
            <a:schemeClr val="tx1"/>
          </a:solidFill>
          <a:latin typeface="+mn-lt"/>
          <a:ea typeface="+mn-ea"/>
          <a:cs typeface="+mn-cs"/>
        </a:defRPr>
      </a:lvl1pPr>
      <a:lvl2pPr marL="1425595" algn="l" defTabSz="2851191" rtl="0" eaLnBrk="1" latinLnBrk="0" hangingPunct="1">
        <a:defRPr sz="5613" kern="1200">
          <a:solidFill>
            <a:schemeClr val="tx1"/>
          </a:solidFill>
          <a:latin typeface="+mn-lt"/>
          <a:ea typeface="+mn-ea"/>
          <a:cs typeface="+mn-cs"/>
        </a:defRPr>
      </a:lvl2pPr>
      <a:lvl3pPr marL="2851191" algn="l" defTabSz="2851191" rtl="0" eaLnBrk="1" latinLnBrk="0" hangingPunct="1">
        <a:defRPr sz="5613" kern="1200">
          <a:solidFill>
            <a:schemeClr val="tx1"/>
          </a:solidFill>
          <a:latin typeface="+mn-lt"/>
          <a:ea typeface="+mn-ea"/>
          <a:cs typeface="+mn-cs"/>
        </a:defRPr>
      </a:lvl3pPr>
      <a:lvl4pPr marL="4276786" algn="l" defTabSz="2851191" rtl="0" eaLnBrk="1" latinLnBrk="0" hangingPunct="1">
        <a:defRPr sz="5613" kern="1200">
          <a:solidFill>
            <a:schemeClr val="tx1"/>
          </a:solidFill>
          <a:latin typeface="+mn-lt"/>
          <a:ea typeface="+mn-ea"/>
          <a:cs typeface="+mn-cs"/>
        </a:defRPr>
      </a:lvl4pPr>
      <a:lvl5pPr marL="5702381" algn="l" defTabSz="2851191" rtl="0" eaLnBrk="1" latinLnBrk="0" hangingPunct="1">
        <a:defRPr sz="5613" kern="1200">
          <a:solidFill>
            <a:schemeClr val="tx1"/>
          </a:solidFill>
          <a:latin typeface="+mn-lt"/>
          <a:ea typeface="+mn-ea"/>
          <a:cs typeface="+mn-cs"/>
        </a:defRPr>
      </a:lvl5pPr>
      <a:lvl6pPr marL="7127977" algn="l" defTabSz="2851191" rtl="0" eaLnBrk="1" latinLnBrk="0" hangingPunct="1">
        <a:defRPr sz="5613" kern="1200">
          <a:solidFill>
            <a:schemeClr val="tx1"/>
          </a:solidFill>
          <a:latin typeface="+mn-lt"/>
          <a:ea typeface="+mn-ea"/>
          <a:cs typeface="+mn-cs"/>
        </a:defRPr>
      </a:lvl6pPr>
      <a:lvl7pPr marL="8553572" algn="l" defTabSz="2851191" rtl="0" eaLnBrk="1" latinLnBrk="0" hangingPunct="1">
        <a:defRPr sz="5613" kern="1200">
          <a:solidFill>
            <a:schemeClr val="tx1"/>
          </a:solidFill>
          <a:latin typeface="+mn-lt"/>
          <a:ea typeface="+mn-ea"/>
          <a:cs typeface="+mn-cs"/>
        </a:defRPr>
      </a:lvl7pPr>
      <a:lvl8pPr marL="9979167" algn="l" defTabSz="2851191" rtl="0" eaLnBrk="1" latinLnBrk="0" hangingPunct="1">
        <a:defRPr sz="5613" kern="1200">
          <a:solidFill>
            <a:schemeClr val="tx1"/>
          </a:solidFill>
          <a:latin typeface="+mn-lt"/>
          <a:ea typeface="+mn-ea"/>
          <a:cs typeface="+mn-cs"/>
        </a:defRPr>
      </a:lvl8pPr>
      <a:lvl9pPr marL="11404763" algn="l" defTabSz="2851191" rtl="0" eaLnBrk="1" latinLnBrk="0" hangingPunct="1">
        <a:defRPr sz="56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/>
          <p:cNvSpPr txBox="1"/>
          <p:nvPr/>
        </p:nvSpPr>
        <p:spPr>
          <a:xfrm>
            <a:off x="1114748" y="830080"/>
            <a:ext cx="1440160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5000" dirty="0">
                <a:solidFill>
                  <a:srgbClr val="56565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[Poster title]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114748" y="2032150"/>
            <a:ext cx="1404156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000" dirty="0">
                <a:solidFill>
                  <a:srgbClr val="565655"/>
                </a:solidFill>
                <a:latin typeface="Minion Pro" panose="02040503050306020203" pitchFamily="18" charset="0"/>
              </a:rPr>
              <a:t>[Authors]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02761" y="2575346"/>
            <a:ext cx="576064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000" dirty="0">
                <a:solidFill>
                  <a:srgbClr val="56565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[Any affiliations should go here]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330772" y="29721215"/>
            <a:ext cx="770485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[Funder acknowledgement here]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114748" y="20820081"/>
            <a:ext cx="770485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[Funder acknowledgement here]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183200" y="19382591"/>
            <a:ext cx="1082649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000" dirty="0">
                <a:solidFill>
                  <a:srgbClr val="565655"/>
                </a:solidFill>
              </a:rPr>
              <a:t>[Other partner logos here]</a:t>
            </a:r>
          </a:p>
        </p:txBody>
      </p:sp>
    </p:spTree>
    <p:extLst>
      <p:ext uri="{BB962C8B-B14F-4D97-AF65-F5344CB8AC3E}">
        <p14:creationId xmlns:p14="http://schemas.microsoft.com/office/powerpoint/2010/main" val="34479432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UKCAR Colour Palette">
      <a:dk1>
        <a:srgbClr val="565655"/>
      </a:dk1>
      <a:lt1>
        <a:sysClr val="window" lastClr="FFFFFF"/>
      </a:lt1>
      <a:dk2>
        <a:srgbClr val="393939"/>
      </a:dk2>
      <a:lt2>
        <a:srgbClr val="BCBCBC"/>
      </a:lt2>
      <a:accent1>
        <a:srgbClr val="AAEE33"/>
      </a:accent1>
      <a:accent2>
        <a:srgbClr val="BCBCBC"/>
      </a:accent2>
      <a:accent3>
        <a:srgbClr val="5CC8B1"/>
      </a:accent3>
      <a:accent4>
        <a:srgbClr val="FFB926"/>
      </a:accent4>
      <a:accent5>
        <a:srgbClr val="2FD373"/>
      </a:accent5>
      <a:accent6>
        <a:srgbClr val="FFF626"/>
      </a:accent6>
      <a:hlink>
        <a:srgbClr val="46B1C9"/>
      </a:hlink>
      <a:folHlink>
        <a:srgbClr val="BCBCBC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</TotalTime>
  <Words>30</Words>
  <Application>Microsoft Macintosh PowerPoint</Application>
  <PresentationFormat>Custom</PresentationFormat>
  <Paragraphs>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Minion Pro</vt:lpstr>
      <vt:lpstr>Office Theme</vt:lpstr>
      <vt:lpstr>PowerPoint Presentation</vt:lpstr>
    </vt:vector>
  </TitlesOfParts>
  <Company>University of Edinburgh</Company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CAMPBELL Rebecca</dc:creator>
  <cp:lastModifiedBy>Microsoft Office User</cp:lastModifiedBy>
  <cp:revision>8</cp:revision>
  <dcterms:created xsi:type="dcterms:W3CDTF">2016-08-09T15:34:26Z</dcterms:created>
  <dcterms:modified xsi:type="dcterms:W3CDTF">2019-10-09T09:43:19Z</dcterms:modified>
</cp:coreProperties>
</file>