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93" autoAdjust="0"/>
    <p:restoredTop sz="94660"/>
  </p:normalViewPr>
  <p:slideViewPr>
    <p:cSldViewPr snapToGrid="0">
      <p:cViewPr varScale="1">
        <p:scale>
          <a:sx n="21" d="100"/>
          <a:sy n="21" d="100"/>
        </p:scale>
        <p:origin x="40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A79A929-7681-9045-9B9C-570F3C93AF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714" y="40216603"/>
            <a:ext cx="4013846" cy="1555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55607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</a:rPr>
              <a:t>[Other partner logos here]</a:t>
            </a: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22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Microsoft Office User</cp:lastModifiedBy>
  <cp:revision>6</cp:revision>
  <dcterms:created xsi:type="dcterms:W3CDTF">2016-08-09T13:20:14Z</dcterms:created>
  <dcterms:modified xsi:type="dcterms:W3CDTF">2019-10-09T09:36:16Z</dcterms:modified>
</cp:coreProperties>
</file>