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9" d="100"/>
          <a:sy n="29" d="100"/>
        </p:scale>
        <p:origin x="161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B790A0F-BB07-C649-BD99-B7E13A26A94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502" y="27826834"/>
            <a:ext cx="3798470" cy="14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22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8</cp:revision>
  <dcterms:created xsi:type="dcterms:W3CDTF">2016-08-09T09:31:27Z</dcterms:created>
  <dcterms:modified xsi:type="dcterms:W3CDTF">2019-10-09T09:30:45Z</dcterms:modified>
</cp:coreProperties>
</file>