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0275213" cy="21383625"/>
  <p:notesSz cx="6858000" cy="9144000"/>
  <p:defaultTextStyle>
    <a:defPPr>
      <a:defRPr lang="en-US"/>
    </a:defPPr>
    <a:lvl1pPr marL="0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1pPr>
    <a:lvl2pPr marL="1239789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2pPr>
    <a:lvl3pPr marL="2479578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3pPr>
    <a:lvl4pPr marL="3719368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4pPr>
    <a:lvl5pPr marL="4959157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5pPr>
    <a:lvl6pPr marL="6198946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6pPr>
    <a:lvl7pPr marL="7438735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7pPr>
    <a:lvl8pPr marL="8678525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8pPr>
    <a:lvl9pPr marL="9918314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42" autoAdjust="0"/>
    <p:restoredTop sz="94660"/>
  </p:normalViewPr>
  <p:slideViewPr>
    <p:cSldViewPr snapToGrid="0">
      <p:cViewPr varScale="1">
        <p:scale>
          <a:sx n="38" d="100"/>
          <a:sy n="38" d="100"/>
        </p:scale>
        <p:origin x="966" y="-20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3499590"/>
            <a:ext cx="25733931" cy="7444669"/>
          </a:xfrm>
        </p:spPr>
        <p:txBody>
          <a:bodyPr anchor="b"/>
          <a:lstStyle>
            <a:lvl1pPr algn="ctr">
              <a:defRPr sz="18709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11231355"/>
            <a:ext cx="22706410" cy="5162758"/>
          </a:xfrm>
        </p:spPr>
        <p:txBody>
          <a:bodyPr/>
          <a:lstStyle>
            <a:lvl1pPr marL="0" indent="0" algn="ctr">
              <a:buNone/>
              <a:defRPr sz="7483"/>
            </a:lvl1pPr>
            <a:lvl2pPr marL="1425595" indent="0" algn="ctr">
              <a:buNone/>
              <a:defRPr sz="6236"/>
            </a:lvl2pPr>
            <a:lvl3pPr marL="2851191" indent="0" algn="ctr">
              <a:buNone/>
              <a:defRPr sz="5613"/>
            </a:lvl3pPr>
            <a:lvl4pPr marL="4276786" indent="0" algn="ctr">
              <a:buNone/>
              <a:defRPr sz="4989"/>
            </a:lvl4pPr>
            <a:lvl5pPr marL="5702381" indent="0" algn="ctr">
              <a:buNone/>
              <a:defRPr sz="4989"/>
            </a:lvl5pPr>
            <a:lvl6pPr marL="7127977" indent="0" algn="ctr">
              <a:buNone/>
              <a:defRPr sz="4989"/>
            </a:lvl6pPr>
            <a:lvl7pPr marL="8553572" indent="0" algn="ctr">
              <a:buNone/>
              <a:defRPr sz="4989"/>
            </a:lvl7pPr>
            <a:lvl8pPr marL="9979167" indent="0" algn="ctr">
              <a:buNone/>
              <a:defRPr sz="4989"/>
            </a:lvl8pPr>
            <a:lvl9pPr marL="11404763" indent="0" algn="ctr">
              <a:buNone/>
              <a:defRPr sz="4989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  <p:sp>
        <p:nvSpPr>
          <p:cNvPr id="7" name="Rectangle 6"/>
          <p:cNvSpPr/>
          <p:nvPr userDrawn="1"/>
        </p:nvSpPr>
        <p:spPr>
          <a:xfrm rot="5400000">
            <a:off x="14861235" y="5969647"/>
            <a:ext cx="552741" cy="30275214"/>
          </a:xfrm>
          <a:prstGeom prst="rect">
            <a:avLst/>
          </a:prstGeom>
          <a:solidFill>
            <a:srgbClr val="565655"/>
          </a:solidFill>
          <a:ln>
            <a:solidFill>
              <a:srgbClr val="56565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sp>
        <p:nvSpPr>
          <p:cNvPr id="8" name="Rectangle 7"/>
          <p:cNvSpPr/>
          <p:nvPr userDrawn="1"/>
        </p:nvSpPr>
        <p:spPr>
          <a:xfrm>
            <a:off x="29671332" y="0"/>
            <a:ext cx="608823" cy="21380134"/>
          </a:xfrm>
          <a:prstGeom prst="rect">
            <a:avLst/>
          </a:prstGeom>
          <a:solidFill>
            <a:srgbClr val="ACF446"/>
          </a:solidFill>
          <a:ln>
            <a:solidFill>
              <a:srgbClr val="ACF4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sp>
        <p:nvSpPr>
          <p:cNvPr id="9" name="TextBox 8"/>
          <p:cNvSpPr txBox="1"/>
          <p:nvPr userDrawn="1"/>
        </p:nvSpPr>
        <p:spPr>
          <a:xfrm rot="5400000">
            <a:off x="26482059" y="5232105"/>
            <a:ext cx="7098626" cy="675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792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aukcar.ac.uk           @</a:t>
            </a:r>
            <a:r>
              <a:rPr lang="en-GB" sz="3792" dirty="0" err="1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</a:t>
            </a:r>
            <a:endParaRPr lang="en-GB" sz="3792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9507569" y="5266083"/>
            <a:ext cx="927357" cy="60793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79629" y="654029"/>
            <a:ext cx="3759655" cy="127036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4876" y="19318634"/>
            <a:ext cx="1313499" cy="1000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7574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7016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1138480"/>
            <a:ext cx="6528093" cy="1812163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1138480"/>
            <a:ext cx="19205838" cy="1812163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786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0455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5331063"/>
            <a:ext cx="26112371" cy="8894992"/>
          </a:xfrm>
        </p:spPr>
        <p:txBody>
          <a:bodyPr anchor="b"/>
          <a:lstStyle>
            <a:lvl1pPr>
              <a:defRPr sz="18709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14310205"/>
            <a:ext cx="26112371" cy="4677666"/>
          </a:xfrm>
        </p:spPr>
        <p:txBody>
          <a:bodyPr/>
          <a:lstStyle>
            <a:lvl1pPr marL="0" indent="0">
              <a:buNone/>
              <a:defRPr sz="7483">
                <a:solidFill>
                  <a:schemeClr val="tx1"/>
                </a:solidFill>
              </a:defRPr>
            </a:lvl1pPr>
            <a:lvl2pPr marL="1425595" indent="0">
              <a:buNone/>
              <a:defRPr sz="6236">
                <a:solidFill>
                  <a:schemeClr val="tx1">
                    <a:tint val="75000"/>
                  </a:schemeClr>
                </a:solidFill>
              </a:defRPr>
            </a:lvl2pPr>
            <a:lvl3pPr marL="2851191" indent="0">
              <a:buNone/>
              <a:defRPr sz="5613">
                <a:solidFill>
                  <a:schemeClr val="tx1">
                    <a:tint val="75000"/>
                  </a:schemeClr>
                </a:solidFill>
              </a:defRPr>
            </a:lvl3pPr>
            <a:lvl4pPr marL="4276786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4pPr>
            <a:lvl5pPr marL="5702381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5pPr>
            <a:lvl6pPr marL="7127977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6pPr>
            <a:lvl7pPr marL="8553572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7pPr>
            <a:lvl8pPr marL="9979167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8pPr>
            <a:lvl9pPr marL="11404763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874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5692400"/>
            <a:ext cx="12866966" cy="135677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5692400"/>
            <a:ext cx="12866966" cy="135677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624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1138485"/>
            <a:ext cx="26112371" cy="413317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5241960"/>
            <a:ext cx="12807832" cy="2569003"/>
          </a:xfrm>
        </p:spPr>
        <p:txBody>
          <a:bodyPr anchor="b"/>
          <a:lstStyle>
            <a:lvl1pPr marL="0" indent="0">
              <a:buNone/>
              <a:defRPr sz="7483" b="1"/>
            </a:lvl1pPr>
            <a:lvl2pPr marL="1425595" indent="0">
              <a:buNone/>
              <a:defRPr sz="6236" b="1"/>
            </a:lvl2pPr>
            <a:lvl3pPr marL="2851191" indent="0">
              <a:buNone/>
              <a:defRPr sz="5613" b="1"/>
            </a:lvl3pPr>
            <a:lvl4pPr marL="4276786" indent="0">
              <a:buNone/>
              <a:defRPr sz="4989" b="1"/>
            </a:lvl4pPr>
            <a:lvl5pPr marL="5702381" indent="0">
              <a:buNone/>
              <a:defRPr sz="4989" b="1"/>
            </a:lvl5pPr>
            <a:lvl6pPr marL="7127977" indent="0">
              <a:buNone/>
              <a:defRPr sz="4989" b="1"/>
            </a:lvl6pPr>
            <a:lvl7pPr marL="8553572" indent="0">
              <a:buNone/>
              <a:defRPr sz="4989" b="1"/>
            </a:lvl7pPr>
            <a:lvl8pPr marL="9979167" indent="0">
              <a:buNone/>
              <a:defRPr sz="4989" b="1"/>
            </a:lvl8pPr>
            <a:lvl9pPr marL="11404763" indent="0">
              <a:buNone/>
              <a:defRPr sz="4989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7810963"/>
            <a:ext cx="12807832" cy="11488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5241960"/>
            <a:ext cx="12870909" cy="2569003"/>
          </a:xfrm>
        </p:spPr>
        <p:txBody>
          <a:bodyPr anchor="b"/>
          <a:lstStyle>
            <a:lvl1pPr marL="0" indent="0">
              <a:buNone/>
              <a:defRPr sz="7483" b="1"/>
            </a:lvl1pPr>
            <a:lvl2pPr marL="1425595" indent="0">
              <a:buNone/>
              <a:defRPr sz="6236" b="1"/>
            </a:lvl2pPr>
            <a:lvl3pPr marL="2851191" indent="0">
              <a:buNone/>
              <a:defRPr sz="5613" b="1"/>
            </a:lvl3pPr>
            <a:lvl4pPr marL="4276786" indent="0">
              <a:buNone/>
              <a:defRPr sz="4989" b="1"/>
            </a:lvl4pPr>
            <a:lvl5pPr marL="5702381" indent="0">
              <a:buNone/>
              <a:defRPr sz="4989" b="1"/>
            </a:lvl5pPr>
            <a:lvl6pPr marL="7127977" indent="0">
              <a:buNone/>
              <a:defRPr sz="4989" b="1"/>
            </a:lvl6pPr>
            <a:lvl7pPr marL="8553572" indent="0">
              <a:buNone/>
              <a:defRPr sz="4989" b="1"/>
            </a:lvl7pPr>
            <a:lvl8pPr marL="9979167" indent="0">
              <a:buNone/>
              <a:defRPr sz="4989" b="1"/>
            </a:lvl8pPr>
            <a:lvl9pPr marL="11404763" indent="0">
              <a:buNone/>
              <a:defRPr sz="4989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7810963"/>
            <a:ext cx="12870909" cy="11488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7614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09122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9163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1425575"/>
            <a:ext cx="9764544" cy="4989513"/>
          </a:xfrm>
        </p:spPr>
        <p:txBody>
          <a:bodyPr anchor="b"/>
          <a:lstStyle>
            <a:lvl1pPr>
              <a:defRPr sz="9978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3078850"/>
            <a:ext cx="15326827" cy="15196234"/>
          </a:xfrm>
        </p:spPr>
        <p:txBody>
          <a:bodyPr/>
          <a:lstStyle>
            <a:lvl1pPr>
              <a:defRPr sz="9978"/>
            </a:lvl1pPr>
            <a:lvl2pPr>
              <a:defRPr sz="8731"/>
            </a:lvl2pPr>
            <a:lvl3pPr>
              <a:defRPr sz="7483"/>
            </a:lvl3pPr>
            <a:lvl4pPr>
              <a:defRPr sz="6236"/>
            </a:lvl4pPr>
            <a:lvl5pPr>
              <a:defRPr sz="6236"/>
            </a:lvl5pPr>
            <a:lvl6pPr>
              <a:defRPr sz="6236"/>
            </a:lvl6pPr>
            <a:lvl7pPr>
              <a:defRPr sz="6236"/>
            </a:lvl7pPr>
            <a:lvl8pPr>
              <a:defRPr sz="6236"/>
            </a:lvl8pPr>
            <a:lvl9pPr>
              <a:defRPr sz="6236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6415088"/>
            <a:ext cx="9764544" cy="11884743"/>
          </a:xfrm>
        </p:spPr>
        <p:txBody>
          <a:bodyPr/>
          <a:lstStyle>
            <a:lvl1pPr marL="0" indent="0">
              <a:buNone/>
              <a:defRPr sz="4989"/>
            </a:lvl1pPr>
            <a:lvl2pPr marL="1425595" indent="0">
              <a:buNone/>
              <a:defRPr sz="4365"/>
            </a:lvl2pPr>
            <a:lvl3pPr marL="2851191" indent="0">
              <a:buNone/>
              <a:defRPr sz="3742"/>
            </a:lvl3pPr>
            <a:lvl4pPr marL="4276786" indent="0">
              <a:buNone/>
              <a:defRPr sz="3118"/>
            </a:lvl4pPr>
            <a:lvl5pPr marL="5702381" indent="0">
              <a:buNone/>
              <a:defRPr sz="3118"/>
            </a:lvl5pPr>
            <a:lvl6pPr marL="7127977" indent="0">
              <a:buNone/>
              <a:defRPr sz="3118"/>
            </a:lvl6pPr>
            <a:lvl7pPr marL="8553572" indent="0">
              <a:buNone/>
              <a:defRPr sz="3118"/>
            </a:lvl7pPr>
            <a:lvl8pPr marL="9979167" indent="0">
              <a:buNone/>
              <a:defRPr sz="3118"/>
            </a:lvl8pPr>
            <a:lvl9pPr marL="11404763" indent="0">
              <a:buNone/>
              <a:defRPr sz="3118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89529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1425575"/>
            <a:ext cx="9764544" cy="4989513"/>
          </a:xfrm>
        </p:spPr>
        <p:txBody>
          <a:bodyPr anchor="b"/>
          <a:lstStyle>
            <a:lvl1pPr>
              <a:defRPr sz="9978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3078850"/>
            <a:ext cx="15326827" cy="15196234"/>
          </a:xfrm>
        </p:spPr>
        <p:txBody>
          <a:bodyPr anchor="t"/>
          <a:lstStyle>
            <a:lvl1pPr marL="0" indent="0">
              <a:buNone/>
              <a:defRPr sz="9978"/>
            </a:lvl1pPr>
            <a:lvl2pPr marL="1425595" indent="0">
              <a:buNone/>
              <a:defRPr sz="8731"/>
            </a:lvl2pPr>
            <a:lvl3pPr marL="2851191" indent="0">
              <a:buNone/>
              <a:defRPr sz="7483"/>
            </a:lvl3pPr>
            <a:lvl4pPr marL="4276786" indent="0">
              <a:buNone/>
              <a:defRPr sz="6236"/>
            </a:lvl4pPr>
            <a:lvl5pPr marL="5702381" indent="0">
              <a:buNone/>
              <a:defRPr sz="6236"/>
            </a:lvl5pPr>
            <a:lvl6pPr marL="7127977" indent="0">
              <a:buNone/>
              <a:defRPr sz="6236"/>
            </a:lvl6pPr>
            <a:lvl7pPr marL="8553572" indent="0">
              <a:buNone/>
              <a:defRPr sz="6236"/>
            </a:lvl7pPr>
            <a:lvl8pPr marL="9979167" indent="0">
              <a:buNone/>
              <a:defRPr sz="6236"/>
            </a:lvl8pPr>
            <a:lvl9pPr marL="11404763" indent="0">
              <a:buNone/>
              <a:defRPr sz="6236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6415088"/>
            <a:ext cx="9764544" cy="11884743"/>
          </a:xfrm>
        </p:spPr>
        <p:txBody>
          <a:bodyPr/>
          <a:lstStyle>
            <a:lvl1pPr marL="0" indent="0">
              <a:buNone/>
              <a:defRPr sz="4989"/>
            </a:lvl1pPr>
            <a:lvl2pPr marL="1425595" indent="0">
              <a:buNone/>
              <a:defRPr sz="4365"/>
            </a:lvl2pPr>
            <a:lvl3pPr marL="2851191" indent="0">
              <a:buNone/>
              <a:defRPr sz="3742"/>
            </a:lvl3pPr>
            <a:lvl4pPr marL="4276786" indent="0">
              <a:buNone/>
              <a:defRPr sz="3118"/>
            </a:lvl4pPr>
            <a:lvl5pPr marL="5702381" indent="0">
              <a:buNone/>
              <a:defRPr sz="3118"/>
            </a:lvl5pPr>
            <a:lvl6pPr marL="7127977" indent="0">
              <a:buNone/>
              <a:defRPr sz="3118"/>
            </a:lvl6pPr>
            <a:lvl7pPr marL="8553572" indent="0">
              <a:buNone/>
              <a:defRPr sz="3118"/>
            </a:lvl7pPr>
            <a:lvl8pPr marL="9979167" indent="0">
              <a:buNone/>
              <a:defRPr sz="3118"/>
            </a:lvl8pPr>
            <a:lvl9pPr marL="11404763" indent="0">
              <a:buNone/>
              <a:defRPr sz="3118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43930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1138485"/>
            <a:ext cx="26112371" cy="41331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5692400"/>
            <a:ext cx="26112371" cy="13567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19819457"/>
            <a:ext cx="6811923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74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19819457"/>
            <a:ext cx="10217884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74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19819457"/>
            <a:ext cx="6811923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74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3328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851191" rtl="0" eaLnBrk="1" latinLnBrk="0" hangingPunct="1">
        <a:lnSpc>
          <a:spcPct val="90000"/>
        </a:lnSpc>
        <a:spcBef>
          <a:spcPct val="0"/>
        </a:spcBef>
        <a:buNone/>
        <a:defRPr sz="137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12798" indent="-712798" algn="l" defTabSz="2851191" rtl="0" eaLnBrk="1" latinLnBrk="0" hangingPunct="1">
        <a:lnSpc>
          <a:spcPct val="90000"/>
        </a:lnSpc>
        <a:spcBef>
          <a:spcPts val="3118"/>
        </a:spcBef>
        <a:buFont typeface="Arial" panose="020B0604020202020204" pitchFamily="34" charset="0"/>
        <a:buChar char="•"/>
        <a:defRPr sz="8731" kern="1200">
          <a:solidFill>
            <a:schemeClr val="tx1"/>
          </a:solidFill>
          <a:latin typeface="+mn-lt"/>
          <a:ea typeface="+mn-ea"/>
          <a:cs typeface="+mn-cs"/>
        </a:defRPr>
      </a:lvl1pPr>
      <a:lvl2pPr marL="2138393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7483" kern="1200">
          <a:solidFill>
            <a:schemeClr val="tx1"/>
          </a:solidFill>
          <a:latin typeface="+mn-lt"/>
          <a:ea typeface="+mn-ea"/>
          <a:cs typeface="+mn-cs"/>
        </a:defRPr>
      </a:lvl2pPr>
      <a:lvl3pPr marL="3563988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6236" kern="1200">
          <a:solidFill>
            <a:schemeClr val="tx1"/>
          </a:solidFill>
          <a:latin typeface="+mn-lt"/>
          <a:ea typeface="+mn-ea"/>
          <a:cs typeface="+mn-cs"/>
        </a:defRPr>
      </a:lvl3pPr>
      <a:lvl4pPr marL="4989584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4pPr>
      <a:lvl5pPr marL="6415179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5pPr>
      <a:lvl6pPr marL="7840774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6pPr>
      <a:lvl7pPr marL="9266370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7pPr>
      <a:lvl8pPr marL="10691965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8pPr>
      <a:lvl9pPr marL="12117560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1pPr>
      <a:lvl2pPr marL="1425595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2pPr>
      <a:lvl3pPr marL="2851191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3pPr>
      <a:lvl4pPr marL="4276786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4pPr>
      <a:lvl5pPr marL="5702381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5pPr>
      <a:lvl6pPr marL="7127977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6pPr>
      <a:lvl7pPr marL="8553572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7pPr>
      <a:lvl8pPr marL="9979167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8pPr>
      <a:lvl9pPr marL="11404763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1114748" y="830080"/>
            <a:ext cx="144016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000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[Poster title]</a:t>
            </a:r>
            <a:endParaRPr lang="en-GB" sz="5000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114748" y="2032150"/>
            <a:ext cx="140415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  <a:latin typeface="Minion Pro" panose="02040503050306020203" pitchFamily="18" charset="0"/>
              </a:rPr>
              <a:t>[Authors]</a:t>
            </a:r>
            <a:endParaRPr lang="en-GB" sz="3000" dirty="0">
              <a:solidFill>
                <a:srgbClr val="565655"/>
              </a:solidFill>
              <a:latin typeface="Minion Pro" panose="02040503050306020203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02761" y="2575346"/>
            <a:ext cx="576064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[Any affiliations should go here]</a:t>
            </a:r>
            <a:endParaRPr lang="en-GB" sz="3000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330772" y="29721215"/>
            <a:ext cx="770485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[Funder acknowledgement here]</a:t>
            </a:r>
            <a:endParaRPr lang="en-GB" sz="3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114748" y="20820081"/>
            <a:ext cx="770485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[Funder acknowledgement here]</a:t>
            </a:r>
            <a:endParaRPr lang="en-GB" sz="3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406356" y="19648788"/>
            <a:ext cx="1082649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</a:rPr>
              <a:t>[Other partner logos here]</a:t>
            </a:r>
            <a:endParaRPr lang="en-GB" sz="3000" dirty="0">
              <a:solidFill>
                <a:srgbClr val="5656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79432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UKCAR Colour Palette">
      <a:dk1>
        <a:srgbClr val="565655"/>
      </a:dk1>
      <a:lt1>
        <a:sysClr val="window" lastClr="FFFFFF"/>
      </a:lt1>
      <a:dk2>
        <a:srgbClr val="393939"/>
      </a:dk2>
      <a:lt2>
        <a:srgbClr val="BCBCBC"/>
      </a:lt2>
      <a:accent1>
        <a:srgbClr val="AAEE33"/>
      </a:accent1>
      <a:accent2>
        <a:srgbClr val="BCBCBC"/>
      </a:accent2>
      <a:accent3>
        <a:srgbClr val="5CC8B1"/>
      </a:accent3>
      <a:accent4>
        <a:srgbClr val="FFB926"/>
      </a:accent4>
      <a:accent5>
        <a:srgbClr val="2FD373"/>
      </a:accent5>
      <a:accent6>
        <a:srgbClr val="FFF626"/>
      </a:accent6>
      <a:hlink>
        <a:srgbClr val="46B1C9"/>
      </a:hlink>
      <a:folHlink>
        <a:srgbClr val="BCBCBC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</TotalTime>
  <Words>30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Minion Pro</vt:lpstr>
      <vt:lpstr>Office Theme</vt:lpstr>
      <vt:lpstr>PowerPoint Presentation</vt:lpstr>
    </vt:vector>
  </TitlesOfParts>
  <Company>University of Edinburgh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CAMPBELL Rebecca</dc:creator>
  <cp:lastModifiedBy>CAMPBELL Rebecca</cp:lastModifiedBy>
  <cp:revision>8</cp:revision>
  <dcterms:created xsi:type="dcterms:W3CDTF">2016-08-09T15:34:26Z</dcterms:created>
  <dcterms:modified xsi:type="dcterms:W3CDTF">2016-08-19T13:43:48Z</dcterms:modified>
</cp:coreProperties>
</file>