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30275213" cy="42803763"/>
  <p:notesSz cx="6858000" cy="9144000"/>
  <p:defaultTextStyle>
    <a:defPPr>
      <a:defRPr lang="en-US"/>
    </a:defPPr>
    <a:lvl1pPr marL="0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1pPr>
    <a:lvl2pPr marL="1753865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2pPr>
    <a:lvl3pPr marL="3507730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3pPr>
    <a:lvl4pPr marL="5261595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4pPr>
    <a:lvl5pPr marL="7015460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5pPr>
    <a:lvl6pPr marL="8769325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6pPr>
    <a:lvl7pPr marL="10523190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7pPr>
    <a:lvl8pPr marL="12277054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8pPr>
    <a:lvl9pPr marL="14030919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904" autoAdjust="0"/>
    <p:restoredTop sz="94660"/>
  </p:normalViewPr>
  <p:slideViewPr>
    <p:cSldViewPr snapToGrid="0">
      <p:cViewPr varScale="1">
        <p:scale>
          <a:sx n="19" d="100"/>
          <a:sy n="19" d="100"/>
        </p:scale>
        <p:origin x="356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70641" y="7005156"/>
            <a:ext cx="25733931" cy="14902051"/>
          </a:xfrm>
          <a:prstGeom prst="rect">
            <a:avLst/>
          </a:prstGeom>
        </p:spPr>
        <p:txBody>
          <a:bodyPr anchor="b"/>
          <a:lstStyle>
            <a:lvl1pPr algn="ctr">
              <a:defRPr sz="19865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784402" y="22481887"/>
            <a:ext cx="22706410" cy="10334331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7946"/>
            </a:lvl1pPr>
            <a:lvl2pPr marL="1513743" indent="0" algn="ctr">
              <a:buNone/>
              <a:defRPr sz="6622"/>
            </a:lvl2pPr>
            <a:lvl3pPr marL="3027487" indent="0" algn="ctr">
              <a:buNone/>
              <a:defRPr sz="5960"/>
            </a:lvl3pPr>
            <a:lvl4pPr marL="4541230" indent="0" algn="ctr">
              <a:buNone/>
              <a:defRPr sz="5297"/>
            </a:lvl4pPr>
            <a:lvl5pPr marL="6054974" indent="0" algn="ctr">
              <a:buNone/>
              <a:defRPr sz="5297"/>
            </a:lvl5pPr>
            <a:lvl6pPr marL="7568717" indent="0" algn="ctr">
              <a:buNone/>
              <a:defRPr sz="5297"/>
            </a:lvl6pPr>
            <a:lvl7pPr marL="9082461" indent="0" algn="ctr">
              <a:buNone/>
              <a:defRPr sz="5297"/>
            </a:lvl7pPr>
            <a:lvl8pPr marL="10596204" indent="0" algn="ctr">
              <a:buNone/>
              <a:defRPr sz="5297"/>
            </a:lvl8pPr>
            <a:lvl9pPr marL="12109948" indent="0" algn="ctr">
              <a:buNone/>
              <a:defRPr sz="5297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081421" y="39672756"/>
            <a:ext cx="6811923" cy="2278904"/>
          </a:xfrm>
          <a:prstGeom prst="rect">
            <a:avLst/>
          </a:prstGeom>
        </p:spPr>
        <p:txBody>
          <a:bodyPr/>
          <a:lstStyle/>
          <a:p>
            <a:fld id="{69F8403C-36AE-4D7F-9866-7E123A0A4861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0028665" y="39672756"/>
            <a:ext cx="10217884" cy="2278904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1381869" y="39672756"/>
            <a:ext cx="6811923" cy="2278904"/>
          </a:xfrm>
          <a:prstGeom prst="rect">
            <a:avLst/>
          </a:prstGeom>
        </p:spPr>
        <p:txBody>
          <a:bodyPr/>
          <a:lstStyle/>
          <a:p>
            <a:fld id="{F6275820-37C4-4E44-BF63-B589842B1525}" type="slidenum">
              <a:rPr lang="en-GB" smtClean="0"/>
              <a:t>‹#›</a:t>
            </a:fld>
            <a:endParaRPr lang="en-GB"/>
          </a:p>
        </p:txBody>
      </p:sp>
      <p:sp>
        <p:nvSpPr>
          <p:cNvPr id="7" name="TextBox 6"/>
          <p:cNvSpPr txBox="1"/>
          <p:nvPr userDrawn="1"/>
        </p:nvSpPr>
        <p:spPr>
          <a:xfrm rot="5400000">
            <a:off x="26477116" y="4894188"/>
            <a:ext cx="7098626" cy="6758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792" dirty="0" smtClean="0">
                <a:solidFill>
                  <a:srgbClr val="56565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aukcar.ac.uk           @</a:t>
            </a:r>
            <a:r>
              <a:rPr lang="en-GB" sz="3792" dirty="0" err="1">
                <a:solidFill>
                  <a:srgbClr val="56565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aukcar</a:t>
            </a:r>
            <a:endParaRPr lang="en-GB" sz="3792" dirty="0">
              <a:solidFill>
                <a:srgbClr val="56565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29502626" y="4928166"/>
            <a:ext cx="927357" cy="607934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0041" y="40111581"/>
            <a:ext cx="1962150" cy="14951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07711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1421" y="2278913"/>
            <a:ext cx="26112371" cy="8273416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081421" y="11394520"/>
            <a:ext cx="26112371" cy="27158594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081421" y="39672756"/>
            <a:ext cx="6811923" cy="2278904"/>
          </a:xfrm>
          <a:prstGeom prst="rect">
            <a:avLst/>
          </a:prstGeom>
        </p:spPr>
        <p:txBody>
          <a:bodyPr/>
          <a:lstStyle/>
          <a:p>
            <a:fld id="{69F8403C-36AE-4D7F-9866-7E123A0A4861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0028665" y="39672756"/>
            <a:ext cx="10217884" cy="2278904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1381869" y="39672756"/>
            <a:ext cx="6811923" cy="2278904"/>
          </a:xfrm>
          <a:prstGeom prst="rect">
            <a:avLst/>
          </a:prstGeom>
        </p:spPr>
        <p:txBody>
          <a:bodyPr/>
          <a:lstStyle/>
          <a:p>
            <a:fld id="{F6275820-37C4-4E44-BF63-B589842B15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49215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1665701" y="2278904"/>
            <a:ext cx="6528093" cy="36274211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081423" y="2278904"/>
            <a:ext cx="19205838" cy="36274211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081421" y="39672756"/>
            <a:ext cx="6811923" cy="2278904"/>
          </a:xfrm>
          <a:prstGeom prst="rect">
            <a:avLst/>
          </a:prstGeom>
        </p:spPr>
        <p:txBody>
          <a:bodyPr/>
          <a:lstStyle/>
          <a:p>
            <a:fld id="{69F8403C-36AE-4D7F-9866-7E123A0A4861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0028665" y="39672756"/>
            <a:ext cx="10217884" cy="2278904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1381869" y="39672756"/>
            <a:ext cx="6811923" cy="2278904"/>
          </a:xfrm>
          <a:prstGeom prst="rect">
            <a:avLst/>
          </a:prstGeom>
        </p:spPr>
        <p:txBody>
          <a:bodyPr/>
          <a:lstStyle/>
          <a:p>
            <a:fld id="{F6275820-37C4-4E44-BF63-B589842B15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87518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1421" y="2278913"/>
            <a:ext cx="26112371" cy="8273416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81421" y="11394520"/>
            <a:ext cx="26112371" cy="27158594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081421" y="39672756"/>
            <a:ext cx="6811923" cy="2278904"/>
          </a:xfrm>
          <a:prstGeom prst="rect">
            <a:avLst/>
          </a:prstGeom>
        </p:spPr>
        <p:txBody>
          <a:bodyPr/>
          <a:lstStyle/>
          <a:p>
            <a:fld id="{69F8403C-36AE-4D7F-9866-7E123A0A4861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0028665" y="39672756"/>
            <a:ext cx="10217884" cy="2278904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1381869" y="39672756"/>
            <a:ext cx="6811923" cy="2278904"/>
          </a:xfrm>
          <a:prstGeom prst="rect">
            <a:avLst/>
          </a:prstGeom>
        </p:spPr>
        <p:txBody>
          <a:bodyPr/>
          <a:lstStyle/>
          <a:p>
            <a:fld id="{F6275820-37C4-4E44-BF63-B589842B15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259048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65654" y="10671229"/>
            <a:ext cx="26112371" cy="17805173"/>
          </a:xfrm>
          <a:prstGeom prst="rect">
            <a:avLst/>
          </a:prstGeom>
        </p:spPr>
        <p:txBody>
          <a:bodyPr anchor="b"/>
          <a:lstStyle>
            <a:lvl1pPr>
              <a:defRPr sz="19865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65654" y="28644846"/>
            <a:ext cx="26112371" cy="936332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7946">
                <a:solidFill>
                  <a:schemeClr val="tx1"/>
                </a:solidFill>
              </a:defRPr>
            </a:lvl1pPr>
            <a:lvl2pPr marL="1513743" indent="0">
              <a:buNone/>
              <a:defRPr sz="6622">
                <a:solidFill>
                  <a:schemeClr val="tx1">
                    <a:tint val="75000"/>
                  </a:schemeClr>
                </a:solidFill>
              </a:defRPr>
            </a:lvl2pPr>
            <a:lvl3pPr marL="3027487" indent="0">
              <a:buNone/>
              <a:defRPr sz="5960">
                <a:solidFill>
                  <a:schemeClr val="tx1">
                    <a:tint val="75000"/>
                  </a:schemeClr>
                </a:solidFill>
              </a:defRPr>
            </a:lvl3pPr>
            <a:lvl4pPr marL="4541230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4pPr>
            <a:lvl5pPr marL="6054974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5pPr>
            <a:lvl6pPr marL="7568717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6pPr>
            <a:lvl7pPr marL="9082461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7pPr>
            <a:lvl8pPr marL="10596204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8pPr>
            <a:lvl9pPr marL="12109948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081421" y="39672756"/>
            <a:ext cx="6811923" cy="2278904"/>
          </a:xfrm>
          <a:prstGeom prst="rect">
            <a:avLst/>
          </a:prstGeom>
        </p:spPr>
        <p:txBody>
          <a:bodyPr/>
          <a:lstStyle/>
          <a:p>
            <a:fld id="{69F8403C-36AE-4D7F-9866-7E123A0A4861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0028665" y="39672756"/>
            <a:ext cx="10217884" cy="2278904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1381869" y="39672756"/>
            <a:ext cx="6811923" cy="2278904"/>
          </a:xfrm>
          <a:prstGeom prst="rect">
            <a:avLst/>
          </a:prstGeom>
        </p:spPr>
        <p:txBody>
          <a:bodyPr/>
          <a:lstStyle/>
          <a:p>
            <a:fld id="{F6275820-37C4-4E44-BF63-B589842B15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480512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1421" y="2278913"/>
            <a:ext cx="26112371" cy="8273416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081421" y="11394520"/>
            <a:ext cx="12866966" cy="27158594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326826" y="11394520"/>
            <a:ext cx="12866966" cy="27158594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081421" y="39672756"/>
            <a:ext cx="6811923" cy="2278904"/>
          </a:xfrm>
          <a:prstGeom prst="rect">
            <a:avLst/>
          </a:prstGeom>
        </p:spPr>
        <p:txBody>
          <a:bodyPr/>
          <a:lstStyle/>
          <a:p>
            <a:fld id="{69F8403C-36AE-4D7F-9866-7E123A0A4861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0028665" y="39672756"/>
            <a:ext cx="10217884" cy="2278904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21381869" y="39672756"/>
            <a:ext cx="6811923" cy="2278904"/>
          </a:xfrm>
          <a:prstGeom prst="rect">
            <a:avLst/>
          </a:prstGeom>
        </p:spPr>
        <p:txBody>
          <a:bodyPr/>
          <a:lstStyle/>
          <a:p>
            <a:fld id="{F6275820-37C4-4E44-BF63-B589842B15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637249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2278913"/>
            <a:ext cx="26112371" cy="8273416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5368" y="10492870"/>
            <a:ext cx="12807832" cy="5142393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7946" b="1"/>
            </a:lvl1pPr>
            <a:lvl2pPr marL="1513743" indent="0">
              <a:buNone/>
              <a:defRPr sz="6622" b="1"/>
            </a:lvl2pPr>
            <a:lvl3pPr marL="3027487" indent="0">
              <a:buNone/>
              <a:defRPr sz="5960" b="1"/>
            </a:lvl3pPr>
            <a:lvl4pPr marL="4541230" indent="0">
              <a:buNone/>
              <a:defRPr sz="5297" b="1"/>
            </a:lvl4pPr>
            <a:lvl5pPr marL="6054974" indent="0">
              <a:buNone/>
              <a:defRPr sz="5297" b="1"/>
            </a:lvl5pPr>
            <a:lvl6pPr marL="7568717" indent="0">
              <a:buNone/>
              <a:defRPr sz="5297" b="1"/>
            </a:lvl6pPr>
            <a:lvl7pPr marL="9082461" indent="0">
              <a:buNone/>
              <a:defRPr sz="5297" b="1"/>
            </a:lvl7pPr>
            <a:lvl8pPr marL="10596204" indent="0">
              <a:buNone/>
              <a:defRPr sz="5297" b="1"/>
            </a:lvl8pPr>
            <a:lvl9pPr marL="12109948" indent="0">
              <a:buNone/>
              <a:defRPr sz="5297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085368" y="15635264"/>
            <a:ext cx="12807832" cy="22997117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5326828" y="10492870"/>
            <a:ext cx="12870909" cy="5142393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7946" b="1"/>
            </a:lvl1pPr>
            <a:lvl2pPr marL="1513743" indent="0">
              <a:buNone/>
              <a:defRPr sz="6622" b="1"/>
            </a:lvl2pPr>
            <a:lvl3pPr marL="3027487" indent="0">
              <a:buNone/>
              <a:defRPr sz="5960" b="1"/>
            </a:lvl3pPr>
            <a:lvl4pPr marL="4541230" indent="0">
              <a:buNone/>
              <a:defRPr sz="5297" b="1"/>
            </a:lvl4pPr>
            <a:lvl5pPr marL="6054974" indent="0">
              <a:buNone/>
              <a:defRPr sz="5297" b="1"/>
            </a:lvl5pPr>
            <a:lvl6pPr marL="7568717" indent="0">
              <a:buNone/>
              <a:defRPr sz="5297" b="1"/>
            </a:lvl6pPr>
            <a:lvl7pPr marL="9082461" indent="0">
              <a:buNone/>
              <a:defRPr sz="5297" b="1"/>
            </a:lvl7pPr>
            <a:lvl8pPr marL="10596204" indent="0">
              <a:buNone/>
              <a:defRPr sz="5297" b="1"/>
            </a:lvl8pPr>
            <a:lvl9pPr marL="12109948" indent="0">
              <a:buNone/>
              <a:defRPr sz="5297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5326828" y="15635264"/>
            <a:ext cx="12870909" cy="22997117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2081421" y="39672756"/>
            <a:ext cx="6811923" cy="2278904"/>
          </a:xfrm>
          <a:prstGeom prst="rect">
            <a:avLst/>
          </a:prstGeom>
        </p:spPr>
        <p:txBody>
          <a:bodyPr/>
          <a:lstStyle/>
          <a:p>
            <a:fld id="{69F8403C-36AE-4D7F-9866-7E123A0A4861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10028665" y="39672756"/>
            <a:ext cx="10217884" cy="2278904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21381869" y="39672756"/>
            <a:ext cx="6811923" cy="2278904"/>
          </a:xfrm>
          <a:prstGeom prst="rect">
            <a:avLst/>
          </a:prstGeom>
        </p:spPr>
        <p:txBody>
          <a:bodyPr/>
          <a:lstStyle/>
          <a:p>
            <a:fld id="{F6275820-37C4-4E44-BF63-B589842B15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626626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1421" y="2278913"/>
            <a:ext cx="26112371" cy="8273416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2081421" y="39672756"/>
            <a:ext cx="6811923" cy="2278904"/>
          </a:xfrm>
          <a:prstGeom prst="rect">
            <a:avLst/>
          </a:prstGeom>
        </p:spPr>
        <p:txBody>
          <a:bodyPr/>
          <a:lstStyle/>
          <a:p>
            <a:fld id="{69F8403C-36AE-4D7F-9866-7E123A0A4861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0028665" y="39672756"/>
            <a:ext cx="10217884" cy="2278904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21381869" y="39672756"/>
            <a:ext cx="6811923" cy="2278904"/>
          </a:xfrm>
          <a:prstGeom prst="rect">
            <a:avLst/>
          </a:prstGeom>
        </p:spPr>
        <p:txBody>
          <a:bodyPr/>
          <a:lstStyle/>
          <a:p>
            <a:fld id="{F6275820-37C4-4E44-BF63-B589842B15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99625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2081421" y="39672756"/>
            <a:ext cx="6811923" cy="2278904"/>
          </a:xfrm>
          <a:prstGeom prst="rect">
            <a:avLst/>
          </a:prstGeom>
        </p:spPr>
        <p:txBody>
          <a:bodyPr/>
          <a:lstStyle/>
          <a:p>
            <a:fld id="{69F8403C-36AE-4D7F-9866-7E123A0A4861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10028665" y="39672756"/>
            <a:ext cx="10217884" cy="2278904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21381869" y="39672756"/>
            <a:ext cx="6811923" cy="2278904"/>
          </a:xfrm>
          <a:prstGeom prst="rect">
            <a:avLst/>
          </a:prstGeom>
        </p:spPr>
        <p:txBody>
          <a:bodyPr/>
          <a:lstStyle/>
          <a:p>
            <a:fld id="{F6275820-37C4-4E44-BF63-B589842B15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15965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2853584"/>
            <a:ext cx="9764544" cy="9987545"/>
          </a:xfrm>
          <a:prstGeom prst="rect">
            <a:avLst/>
          </a:prstGeom>
        </p:spPr>
        <p:txBody>
          <a:bodyPr anchor="b"/>
          <a:lstStyle>
            <a:lvl1pPr>
              <a:defRPr sz="10595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70909" y="6162959"/>
            <a:ext cx="15326827" cy="30418415"/>
          </a:xfrm>
          <a:prstGeom prst="rect">
            <a:avLst/>
          </a:prstGeom>
        </p:spPr>
        <p:txBody>
          <a:bodyPr/>
          <a:lstStyle>
            <a:lvl1pPr>
              <a:defRPr sz="10595"/>
            </a:lvl1pPr>
            <a:lvl2pPr>
              <a:defRPr sz="9271"/>
            </a:lvl2pPr>
            <a:lvl3pPr>
              <a:defRPr sz="7946"/>
            </a:lvl3pPr>
            <a:lvl4pPr>
              <a:defRPr sz="6622"/>
            </a:lvl4pPr>
            <a:lvl5pPr>
              <a:defRPr sz="6622"/>
            </a:lvl5pPr>
            <a:lvl6pPr>
              <a:defRPr sz="6622"/>
            </a:lvl6pPr>
            <a:lvl7pPr>
              <a:defRPr sz="6622"/>
            </a:lvl7pPr>
            <a:lvl8pPr>
              <a:defRPr sz="6622"/>
            </a:lvl8pPr>
            <a:lvl9pPr>
              <a:defRPr sz="6622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5364" y="12841129"/>
            <a:ext cx="9764544" cy="2378978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5297"/>
            </a:lvl1pPr>
            <a:lvl2pPr marL="1513743" indent="0">
              <a:buNone/>
              <a:defRPr sz="4635"/>
            </a:lvl2pPr>
            <a:lvl3pPr marL="3027487" indent="0">
              <a:buNone/>
              <a:defRPr sz="3973"/>
            </a:lvl3pPr>
            <a:lvl4pPr marL="4541230" indent="0">
              <a:buNone/>
              <a:defRPr sz="3311"/>
            </a:lvl4pPr>
            <a:lvl5pPr marL="6054974" indent="0">
              <a:buNone/>
              <a:defRPr sz="3311"/>
            </a:lvl5pPr>
            <a:lvl6pPr marL="7568717" indent="0">
              <a:buNone/>
              <a:defRPr sz="3311"/>
            </a:lvl6pPr>
            <a:lvl7pPr marL="9082461" indent="0">
              <a:buNone/>
              <a:defRPr sz="3311"/>
            </a:lvl7pPr>
            <a:lvl8pPr marL="10596204" indent="0">
              <a:buNone/>
              <a:defRPr sz="3311"/>
            </a:lvl8pPr>
            <a:lvl9pPr marL="12109948" indent="0">
              <a:buNone/>
              <a:defRPr sz="331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081421" y="39672756"/>
            <a:ext cx="6811923" cy="2278904"/>
          </a:xfrm>
          <a:prstGeom prst="rect">
            <a:avLst/>
          </a:prstGeom>
        </p:spPr>
        <p:txBody>
          <a:bodyPr/>
          <a:lstStyle/>
          <a:p>
            <a:fld id="{69F8403C-36AE-4D7F-9866-7E123A0A4861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0028665" y="39672756"/>
            <a:ext cx="10217884" cy="2278904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21381869" y="39672756"/>
            <a:ext cx="6811923" cy="2278904"/>
          </a:xfrm>
          <a:prstGeom prst="rect">
            <a:avLst/>
          </a:prstGeom>
        </p:spPr>
        <p:txBody>
          <a:bodyPr/>
          <a:lstStyle/>
          <a:p>
            <a:fld id="{F6275820-37C4-4E44-BF63-B589842B15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702430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2853584"/>
            <a:ext cx="9764544" cy="9987545"/>
          </a:xfrm>
          <a:prstGeom prst="rect">
            <a:avLst/>
          </a:prstGeom>
        </p:spPr>
        <p:txBody>
          <a:bodyPr anchor="b"/>
          <a:lstStyle>
            <a:lvl1pPr>
              <a:defRPr sz="10595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870909" y="6162959"/>
            <a:ext cx="15326827" cy="30418415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10595"/>
            </a:lvl1pPr>
            <a:lvl2pPr marL="1513743" indent="0">
              <a:buNone/>
              <a:defRPr sz="9271"/>
            </a:lvl2pPr>
            <a:lvl3pPr marL="3027487" indent="0">
              <a:buNone/>
              <a:defRPr sz="7946"/>
            </a:lvl3pPr>
            <a:lvl4pPr marL="4541230" indent="0">
              <a:buNone/>
              <a:defRPr sz="6622"/>
            </a:lvl4pPr>
            <a:lvl5pPr marL="6054974" indent="0">
              <a:buNone/>
              <a:defRPr sz="6622"/>
            </a:lvl5pPr>
            <a:lvl6pPr marL="7568717" indent="0">
              <a:buNone/>
              <a:defRPr sz="6622"/>
            </a:lvl6pPr>
            <a:lvl7pPr marL="9082461" indent="0">
              <a:buNone/>
              <a:defRPr sz="6622"/>
            </a:lvl7pPr>
            <a:lvl8pPr marL="10596204" indent="0">
              <a:buNone/>
              <a:defRPr sz="6622"/>
            </a:lvl8pPr>
            <a:lvl9pPr marL="12109948" indent="0">
              <a:buNone/>
              <a:defRPr sz="6622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5364" y="12841129"/>
            <a:ext cx="9764544" cy="2378978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5297"/>
            </a:lvl1pPr>
            <a:lvl2pPr marL="1513743" indent="0">
              <a:buNone/>
              <a:defRPr sz="4635"/>
            </a:lvl2pPr>
            <a:lvl3pPr marL="3027487" indent="0">
              <a:buNone/>
              <a:defRPr sz="3973"/>
            </a:lvl3pPr>
            <a:lvl4pPr marL="4541230" indent="0">
              <a:buNone/>
              <a:defRPr sz="3311"/>
            </a:lvl4pPr>
            <a:lvl5pPr marL="6054974" indent="0">
              <a:buNone/>
              <a:defRPr sz="3311"/>
            </a:lvl5pPr>
            <a:lvl6pPr marL="7568717" indent="0">
              <a:buNone/>
              <a:defRPr sz="3311"/>
            </a:lvl6pPr>
            <a:lvl7pPr marL="9082461" indent="0">
              <a:buNone/>
              <a:defRPr sz="3311"/>
            </a:lvl7pPr>
            <a:lvl8pPr marL="10596204" indent="0">
              <a:buNone/>
              <a:defRPr sz="3311"/>
            </a:lvl8pPr>
            <a:lvl9pPr marL="12109948" indent="0">
              <a:buNone/>
              <a:defRPr sz="331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081421" y="39672756"/>
            <a:ext cx="6811923" cy="2278904"/>
          </a:xfrm>
          <a:prstGeom prst="rect">
            <a:avLst/>
          </a:prstGeom>
        </p:spPr>
        <p:txBody>
          <a:bodyPr/>
          <a:lstStyle/>
          <a:p>
            <a:fld id="{69F8403C-36AE-4D7F-9866-7E123A0A4861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0028665" y="39672756"/>
            <a:ext cx="10217884" cy="2278904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21381869" y="39672756"/>
            <a:ext cx="6811923" cy="2278904"/>
          </a:xfrm>
          <a:prstGeom prst="rect">
            <a:avLst/>
          </a:prstGeom>
        </p:spPr>
        <p:txBody>
          <a:bodyPr/>
          <a:lstStyle/>
          <a:p>
            <a:fld id="{F6275820-37C4-4E44-BF63-B589842B15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650648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 rot="5400000">
            <a:off x="14861236" y="27389787"/>
            <a:ext cx="552741" cy="30275213"/>
          </a:xfrm>
          <a:prstGeom prst="rect">
            <a:avLst/>
          </a:prstGeom>
          <a:solidFill>
            <a:srgbClr val="565655"/>
          </a:solidFill>
          <a:ln>
            <a:solidFill>
              <a:srgbClr val="56565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91"/>
          </a:p>
        </p:txBody>
      </p:sp>
      <p:sp>
        <p:nvSpPr>
          <p:cNvPr id="8" name="Rectangle 7"/>
          <p:cNvSpPr/>
          <p:nvPr userDrawn="1"/>
        </p:nvSpPr>
        <p:spPr>
          <a:xfrm>
            <a:off x="29666390" y="0"/>
            <a:ext cx="608823" cy="42803764"/>
          </a:xfrm>
          <a:prstGeom prst="rect">
            <a:avLst/>
          </a:prstGeom>
          <a:solidFill>
            <a:srgbClr val="ACF446"/>
          </a:solidFill>
          <a:ln>
            <a:solidFill>
              <a:srgbClr val="ACF44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91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351319" y="544622"/>
            <a:ext cx="4883023" cy="16499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46934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3027487" rtl="0" eaLnBrk="1" latinLnBrk="0" hangingPunct="1">
        <a:lnSpc>
          <a:spcPct val="90000"/>
        </a:lnSpc>
        <a:spcBef>
          <a:spcPct val="0"/>
        </a:spcBef>
        <a:buNone/>
        <a:defRPr sz="1456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56872" indent="-756872" algn="l" defTabSz="3027487" rtl="0" eaLnBrk="1" latinLnBrk="0" hangingPunct="1">
        <a:lnSpc>
          <a:spcPct val="90000"/>
        </a:lnSpc>
        <a:spcBef>
          <a:spcPts val="3311"/>
        </a:spcBef>
        <a:buFont typeface="Arial" panose="020B0604020202020204" pitchFamily="34" charset="0"/>
        <a:buChar char="•"/>
        <a:defRPr sz="9271" kern="1200">
          <a:solidFill>
            <a:schemeClr val="tx1"/>
          </a:solidFill>
          <a:latin typeface="+mn-lt"/>
          <a:ea typeface="+mn-ea"/>
          <a:cs typeface="+mn-cs"/>
        </a:defRPr>
      </a:lvl1pPr>
      <a:lvl2pPr marL="2270615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7946" kern="1200">
          <a:solidFill>
            <a:schemeClr val="tx1"/>
          </a:solidFill>
          <a:latin typeface="+mn-lt"/>
          <a:ea typeface="+mn-ea"/>
          <a:cs typeface="+mn-cs"/>
        </a:defRPr>
      </a:lvl2pPr>
      <a:lvl3pPr marL="3784359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6622" kern="1200">
          <a:solidFill>
            <a:schemeClr val="tx1"/>
          </a:solidFill>
          <a:latin typeface="+mn-lt"/>
          <a:ea typeface="+mn-ea"/>
          <a:cs typeface="+mn-cs"/>
        </a:defRPr>
      </a:lvl3pPr>
      <a:lvl4pPr marL="5298102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4pPr>
      <a:lvl5pPr marL="6811846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5pPr>
      <a:lvl6pPr marL="8325589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6pPr>
      <a:lvl7pPr marL="9839333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7pPr>
      <a:lvl8pPr marL="11353076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8pPr>
      <a:lvl9pPr marL="12866820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1pPr>
      <a:lvl2pPr marL="1513743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2pPr>
      <a:lvl3pPr marL="3027487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3pPr>
      <a:lvl4pPr marL="4541230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4pPr>
      <a:lvl5pPr marL="6054974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5pPr>
      <a:lvl6pPr marL="7568717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6pPr>
      <a:lvl7pPr marL="9082461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7pPr>
      <a:lvl8pPr marL="10596204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8pPr>
      <a:lvl9pPr marL="12109948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Box 15"/>
          <p:cNvSpPr txBox="1"/>
          <p:nvPr/>
        </p:nvSpPr>
        <p:spPr>
          <a:xfrm>
            <a:off x="1327732" y="830080"/>
            <a:ext cx="2126556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6000" dirty="0" smtClean="0">
                <a:solidFill>
                  <a:srgbClr val="56565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[Poster title]</a:t>
            </a:r>
            <a:endParaRPr lang="en-GB" sz="6000" dirty="0">
              <a:solidFill>
                <a:srgbClr val="56565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327731" y="2032150"/>
            <a:ext cx="2092267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 smtClean="0">
                <a:solidFill>
                  <a:srgbClr val="565655"/>
                </a:solidFill>
                <a:latin typeface="Minion Pro" panose="02040503050306020203" pitchFamily="18" charset="0"/>
              </a:rPr>
              <a:t>[Authors]</a:t>
            </a:r>
            <a:endParaRPr lang="en-GB" sz="4000" dirty="0">
              <a:solidFill>
                <a:srgbClr val="565655"/>
              </a:solidFill>
              <a:latin typeface="Minion Pro" panose="02040503050306020203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1315743" y="2689646"/>
            <a:ext cx="20820357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000" dirty="0" smtClean="0">
                <a:solidFill>
                  <a:srgbClr val="56565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[Any affiliations]</a:t>
            </a:r>
            <a:endParaRPr lang="en-GB" sz="3000" dirty="0">
              <a:solidFill>
                <a:srgbClr val="56565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1238064" y="42251023"/>
            <a:ext cx="770485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[Funder acknowledgement here]</a:t>
            </a:r>
            <a:endParaRPr lang="en-GB" sz="3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334807" y="40853122"/>
            <a:ext cx="1082649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000" dirty="0" smtClean="0">
                <a:solidFill>
                  <a:srgbClr val="565655"/>
                </a:solidFill>
              </a:rPr>
              <a:t>[Other partner logos here]</a:t>
            </a:r>
            <a:endParaRPr lang="en-GB" sz="3000" dirty="0">
              <a:solidFill>
                <a:srgbClr val="56565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659088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UKCAR Colour Palette">
      <a:dk1>
        <a:srgbClr val="565655"/>
      </a:dk1>
      <a:lt1>
        <a:sysClr val="window" lastClr="FFFFFF"/>
      </a:lt1>
      <a:dk2>
        <a:srgbClr val="393939"/>
      </a:dk2>
      <a:lt2>
        <a:srgbClr val="BCBCBC"/>
      </a:lt2>
      <a:accent1>
        <a:srgbClr val="AAEE33"/>
      </a:accent1>
      <a:accent2>
        <a:srgbClr val="BCBCBC"/>
      </a:accent2>
      <a:accent3>
        <a:srgbClr val="5CC8B1"/>
      </a:accent3>
      <a:accent4>
        <a:srgbClr val="FFB926"/>
      </a:accent4>
      <a:accent5>
        <a:srgbClr val="2FD373"/>
      </a:accent5>
      <a:accent6>
        <a:srgbClr val="FFF626"/>
      </a:accent6>
      <a:hlink>
        <a:srgbClr val="46B1C9"/>
      </a:hlink>
      <a:folHlink>
        <a:srgbClr val="BCBCBC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</TotalTime>
  <Words>22</Words>
  <Application>Microsoft Office PowerPoint</Application>
  <PresentationFormat>Custom</PresentationFormat>
  <Paragraphs>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Minion Pro</vt:lpstr>
      <vt:lpstr>Office Theme</vt:lpstr>
      <vt:lpstr>PowerPoint Presentation</vt:lpstr>
    </vt:vector>
  </TitlesOfParts>
  <Company>University of Edinburgh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CAMPBELL Rebecca</dc:creator>
  <cp:lastModifiedBy>CAMPBELL Rebecca</cp:lastModifiedBy>
  <cp:revision>7</cp:revision>
  <dcterms:created xsi:type="dcterms:W3CDTF">2016-08-09T13:20:14Z</dcterms:created>
  <dcterms:modified xsi:type="dcterms:W3CDTF">2016-08-19T13:43:39Z</dcterms:modified>
</cp:coreProperties>
</file>