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780" y="28196030"/>
            <a:ext cx="3150869" cy="98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1252" y="285499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2016-08-19T13:42:48Z</dcterms:modified>
</cp:coreProperties>
</file>